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6.xml" ContentType="application/vnd.openxmlformats-officedocument.presentationml.tags+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7.xml" ContentType="application/vnd.openxmlformats-officedocument.presentationml.tags+xml"/>
  <Override PartName="/ppt/notesSlides/notesSlide6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8.xml" ContentType="application/vnd.openxmlformats-officedocument.presentationml.tags+xml"/>
  <Override PartName="/ppt/notesSlides/notesSlide6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7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0.xml" ContentType="application/vnd.openxmlformats-officedocument.presentationml.tags+xml"/>
  <Override PartName="/ppt/notesSlides/notesSlide7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7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8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8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8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01.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0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12.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1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1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15.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16.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1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tags/tag12.xml" ContentType="application/vnd.openxmlformats-officedocument.presentationml.tags+xml"/>
  <Override PartName="/ppt/notesSlides/notesSlide1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13.xml" ContentType="application/vnd.openxmlformats-officedocument.presentationml.tags+xml"/>
  <Override PartName="/ppt/notesSlides/notesSlide14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14.xml" ContentType="application/vnd.openxmlformats-officedocument.presentationml.tags+xml"/>
  <Override PartName="/ppt/notesSlides/notesSlide147.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15.xml" ContentType="application/vnd.openxmlformats-officedocument.presentationml.tags+xml"/>
  <Override PartName="/ppt/notesSlides/notesSlide14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49.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50.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51.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5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5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5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55.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5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57.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58.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16.xml" ContentType="application/vnd.openxmlformats-officedocument.presentationml.tags+xml"/>
  <Override PartName="/ppt/notesSlides/notesSlide159.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81.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82.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83.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handoutMasterIdLst>
    <p:handoutMasterId r:id="rId202"/>
  </p:handoutMasterIdLst>
  <p:sldIdLst>
    <p:sldId id="1552" r:id="rId2"/>
    <p:sldId id="1553" r:id="rId3"/>
    <p:sldId id="1617" r:id="rId4"/>
    <p:sldId id="4227" r:id="rId5"/>
    <p:sldId id="4228" r:id="rId6"/>
    <p:sldId id="4208" r:id="rId7"/>
    <p:sldId id="4225" r:id="rId8"/>
    <p:sldId id="4215" r:id="rId9"/>
    <p:sldId id="4226" r:id="rId10"/>
    <p:sldId id="4217" r:id="rId11"/>
    <p:sldId id="1727" r:id="rId12"/>
    <p:sldId id="267" r:id="rId13"/>
    <p:sldId id="272" r:id="rId14"/>
    <p:sldId id="1605" r:id="rId15"/>
    <p:sldId id="1428" r:id="rId16"/>
    <p:sldId id="1430" r:id="rId17"/>
    <p:sldId id="1429" r:id="rId18"/>
    <p:sldId id="1682" r:id="rId19"/>
    <p:sldId id="1591" r:id="rId20"/>
    <p:sldId id="1675" r:id="rId21"/>
    <p:sldId id="1674" r:id="rId22"/>
    <p:sldId id="1673" r:id="rId23"/>
    <p:sldId id="1676" r:id="rId24"/>
    <p:sldId id="1677" r:id="rId25"/>
    <p:sldId id="1672" r:id="rId26"/>
    <p:sldId id="1678" r:id="rId27"/>
    <p:sldId id="1681" r:id="rId28"/>
    <p:sldId id="1680" r:id="rId29"/>
    <p:sldId id="1679" r:id="rId30"/>
    <p:sldId id="1454" r:id="rId31"/>
    <p:sldId id="1455" r:id="rId32"/>
    <p:sldId id="1456" r:id="rId33"/>
    <p:sldId id="1457" r:id="rId34"/>
    <p:sldId id="1458" r:id="rId35"/>
    <p:sldId id="1600" r:id="rId36"/>
    <p:sldId id="1592" r:id="rId37"/>
    <p:sldId id="1686" r:id="rId38"/>
    <p:sldId id="1685" r:id="rId39"/>
    <p:sldId id="1684" r:id="rId40"/>
    <p:sldId id="1683" r:id="rId41"/>
    <p:sldId id="1728" r:id="rId42"/>
    <p:sldId id="1687" r:id="rId43"/>
    <p:sldId id="1465" r:id="rId44"/>
    <p:sldId id="1467" r:id="rId45"/>
    <p:sldId id="1689" r:id="rId46"/>
    <p:sldId id="1690" r:id="rId47"/>
    <p:sldId id="1691" r:id="rId48"/>
    <p:sldId id="1692" r:id="rId49"/>
    <p:sldId id="1693" r:id="rId50"/>
    <p:sldId id="1694" r:id="rId51"/>
    <p:sldId id="1688" r:id="rId52"/>
    <p:sldId id="1695" r:id="rId53"/>
    <p:sldId id="1698" r:id="rId54"/>
    <p:sldId id="1697" r:id="rId55"/>
    <p:sldId id="1696" r:id="rId56"/>
    <p:sldId id="1699" r:id="rId57"/>
    <p:sldId id="1601" r:id="rId58"/>
    <p:sldId id="1602" r:id="rId59"/>
    <p:sldId id="1542" r:id="rId60"/>
    <p:sldId id="1598" r:id="rId61"/>
    <p:sldId id="1603" r:id="rId62"/>
    <p:sldId id="1604" r:id="rId63"/>
    <p:sldId id="1700" r:id="rId64"/>
    <p:sldId id="1701" r:id="rId65"/>
    <p:sldId id="1702" r:id="rId66"/>
    <p:sldId id="1606" r:id="rId67"/>
    <p:sldId id="1608" r:id="rId68"/>
    <p:sldId id="1607" r:id="rId69"/>
    <p:sldId id="1449" r:id="rId70"/>
    <p:sldId id="1610" r:id="rId71"/>
    <p:sldId id="1450" r:id="rId72"/>
    <p:sldId id="1451" r:id="rId73"/>
    <p:sldId id="1662" r:id="rId74"/>
    <p:sldId id="1480" r:id="rId75"/>
    <p:sldId id="1481" r:id="rId76"/>
    <p:sldId id="1632" r:id="rId77"/>
    <p:sldId id="1482" r:id="rId78"/>
    <p:sldId id="1483" r:id="rId79"/>
    <p:sldId id="1633" r:id="rId80"/>
    <p:sldId id="1703" r:id="rId81"/>
    <p:sldId id="1634" r:id="rId82"/>
    <p:sldId id="1484" r:id="rId83"/>
    <p:sldId id="1711" r:id="rId84"/>
    <p:sldId id="1636" r:id="rId85"/>
    <p:sldId id="1713" r:id="rId86"/>
    <p:sldId id="1714" r:id="rId87"/>
    <p:sldId id="1637" r:id="rId88"/>
    <p:sldId id="1638" r:id="rId89"/>
    <p:sldId id="1487" r:id="rId90"/>
    <p:sldId id="1488" r:id="rId91"/>
    <p:sldId id="1704" r:id="rId92"/>
    <p:sldId id="1489" r:id="rId93"/>
    <p:sldId id="1705" r:id="rId94"/>
    <p:sldId id="1490" r:id="rId95"/>
    <p:sldId id="1706" r:id="rId96"/>
    <p:sldId id="1547" r:id="rId97"/>
    <p:sldId id="1491" r:id="rId98"/>
    <p:sldId id="1708" r:id="rId99"/>
    <p:sldId id="1709" r:id="rId100"/>
    <p:sldId id="1710" r:id="rId101"/>
    <p:sldId id="1495" r:id="rId102"/>
    <p:sldId id="1715" r:id="rId103"/>
    <p:sldId id="1499" r:id="rId104"/>
    <p:sldId id="1496" r:id="rId105"/>
    <p:sldId id="1497" r:id="rId106"/>
    <p:sldId id="1500" r:id="rId107"/>
    <p:sldId id="1501" r:id="rId108"/>
    <p:sldId id="1663" r:id="rId109"/>
    <p:sldId id="1502" r:id="rId110"/>
    <p:sldId id="1503" r:id="rId111"/>
    <p:sldId id="1504" r:id="rId112"/>
    <p:sldId id="1716" r:id="rId113"/>
    <p:sldId id="1717" r:id="rId114"/>
    <p:sldId id="1664" r:id="rId115"/>
    <p:sldId id="1543" r:id="rId116"/>
    <p:sldId id="1506" r:id="rId117"/>
    <p:sldId id="1643" r:id="rId118"/>
    <p:sldId id="1505" r:id="rId119"/>
    <p:sldId id="1507" r:id="rId120"/>
    <p:sldId id="1644" r:id="rId121"/>
    <p:sldId id="1718" r:id="rId122"/>
    <p:sldId id="1719" r:id="rId123"/>
    <p:sldId id="1498" r:id="rId124"/>
    <p:sldId id="1509" r:id="rId125"/>
    <p:sldId id="1510" r:id="rId126"/>
    <p:sldId id="1511" r:id="rId127"/>
    <p:sldId id="1512" r:id="rId128"/>
    <p:sldId id="1513" r:id="rId129"/>
    <p:sldId id="1514" r:id="rId130"/>
    <p:sldId id="1515" r:id="rId131"/>
    <p:sldId id="1517" r:id="rId132"/>
    <p:sldId id="1518" r:id="rId133"/>
    <p:sldId id="1720" r:id="rId134"/>
    <p:sldId id="1721" r:id="rId135"/>
    <p:sldId id="1521" r:id="rId136"/>
    <p:sldId id="1522" r:id="rId137"/>
    <p:sldId id="1544" r:id="rId138"/>
    <p:sldId id="1523" r:id="rId139"/>
    <p:sldId id="1724" r:id="rId140"/>
    <p:sldId id="1524" r:id="rId141"/>
    <p:sldId id="1525" r:id="rId142"/>
    <p:sldId id="1723" r:id="rId143"/>
    <p:sldId id="1722" r:id="rId144"/>
    <p:sldId id="1726" r:id="rId145"/>
    <p:sldId id="1725" r:id="rId146"/>
    <p:sldId id="1526" r:id="rId147"/>
    <p:sldId id="1536" r:id="rId148"/>
    <p:sldId id="1730" r:id="rId149"/>
    <p:sldId id="1731" r:id="rId150"/>
    <p:sldId id="1394" r:id="rId151"/>
    <p:sldId id="1493" r:id="rId152"/>
    <p:sldId id="1541" r:id="rId153"/>
    <p:sldId id="1630" r:id="rId154"/>
    <p:sldId id="1629" r:id="rId155"/>
    <p:sldId id="1540" r:id="rId156"/>
    <p:sldId id="1631" r:id="rId157"/>
    <p:sldId id="1539" r:id="rId158"/>
    <p:sldId id="1538" r:id="rId159"/>
    <p:sldId id="1537" r:id="rId160"/>
    <p:sldId id="1732" r:id="rId161"/>
    <p:sldId id="1733" r:id="rId162"/>
    <p:sldId id="1734" r:id="rId163"/>
    <p:sldId id="1735" r:id="rId164"/>
    <p:sldId id="1736" r:id="rId165"/>
    <p:sldId id="1737" r:id="rId166"/>
    <p:sldId id="1639" r:id="rId167"/>
    <p:sldId id="1635" r:id="rId168"/>
    <p:sldId id="1642" r:id="rId169"/>
    <p:sldId id="1549" r:id="rId170"/>
    <p:sldId id="1640" r:id="rId171"/>
    <p:sldId id="1550" r:id="rId172"/>
    <p:sldId id="1738" r:id="rId173"/>
    <p:sldId id="1647" r:id="rId174"/>
    <p:sldId id="1648" r:id="rId175"/>
    <p:sldId id="1739" r:id="rId176"/>
    <p:sldId id="1649" r:id="rId177"/>
    <p:sldId id="1646" r:id="rId178"/>
    <p:sldId id="1650" r:id="rId179"/>
    <p:sldId id="1645" r:id="rId180"/>
    <p:sldId id="1651" r:id="rId181"/>
    <p:sldId id="1652" r:id="rId182"/>
    <p:sldId id="1546" r:id="rId183"/>
    <p:sldId id="1654" r:id="rId184"/>
    <p:sldId id="1656" r:id="rId185"/>
    <p:sldId id="1657" r:id="rId186"/>
    <p:sldId id="268" r:id="rId187"/>
    <p:sldId id="1658" r:id="rId188"/>
    <p:sldId id="1557" r:id="rId189"/>
    <p:sldId id="1558" r:id="rId190"/>
    <p:sldId id="1593" r:id="rId191"/>
    <p:sldId id="1660" r:id="rId192"/>
    <p:sldId id="1597" r:id="rId193"/>
    <p:sldId id="1740" r:id="rId194"/>
    <p:sldId id="1599" r:id="rId195"/>
    <p:sldId id="1741" r:id="rId196"/>
    <p:sldId id="1661" r:id="rId197"/>
    <p:sldId id="1742" r:id="rId198"/>
    <p:sldId id="1743" r:id="rId199"/>
    <p:sldId id="1744" r:id="rId200"/>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71845" autoAdjust="0"/>
  </p:normalViewPr>
  <p:slideViewPr>
    <p:cSldViewPr snapToGrid="0" snapToObjects="1">
      <p:cViewPr varScale="1">
        <p:scale>
          <a:sx n="76" d="100"/>
          <a:sy n="76" d="100"/>
        </p:scale>
        <p:origin x="1912" y="200"/>
      </p:cViewPr>
      <p:guideLst>
        <p:guide orient="horz" pos="215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a:latin typeface="SimSun" charset="-122"/>
              <a:ea typeface="SimSun" charset="-122"/>
              <a:cs typeface="SimSun" charset="-122"/>
            </a:rPr>
            <a:t>管理经济学</a:t>
          </a: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 章 导论</a:t>
          </a: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2</a:t>
          </a:r>
          <a:r>
            <a:rPr lang="zh-CN" altLang="en-US" sz="2400" dirty="0">
              <a:latin typeface="SimSun" charset="-122"/>
              <a:ea typeface="SimSun" charset="-122"/>
              <a:cs typeface="SimSun" charset="-122"/>
            </a:rPr>
            <a:t> 章 供求分析</a:t>
          </a: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a:solidFill>
                <a:srgbClr val="C00000"/>
              </a:solidFill>
              <a:latin typeface="SimSun" charset="-122"/>
              <a:ea typeface="SimSun" charset="-122"/>
              <a:cs typeface="SimSun" charset="-122"/>
            </a:rPr>
            <a:t>第</a:t>
          </a:r>
          <a:r>
            <a:rPr lang="en-US" altLang="zh-CN" sz="2400" dirty="0">
              <a:solidFill>
                <a:srgbClr val="C00000"/>
              </a:solidFill>
              <a:latin typeface="SimSun" charset="-122"/>
              <a:ea typeface="SimSun" charset="-122"/>
              <a:cs typeface="SimSun" charset="-122"/>
            </a:rPr>
            <a:t>6</a:t>
          </a:r>
          <a:r>
            <a:rPr lang="zh-CN" altLang="en-US" sz="2400" dirty="0">
              <a:solidFill>
                <a:srgbClr val="C00000"/>
              </a:solidFill>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3</a:t>
          </a:r>
          <a:r>
            <a:rPr lang="zh-CN" altLang="en-US" sz="2400" dirty="0">
              <a:latin typeface="SimSun" charset="-122"/>
              <a:ea typeface="SimSun" charset="-122"/>
              <a:cs typeface="SimSun" charset="-122"/>
            </a:rPr>
            <a:t> 章 消费者效用分析</a:t>
          </a: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4</a:t>
          </a:r>
          <a:r>
            <a:rPr lang="zh-CN" altLang="en-US" sz="2400" dirty="0">
              <a:latin typeface="SimSun" charset="-122"/>
              <a:ea typeface="SimSun" charset="-122"/>
              <a:cs typeface="SimSun" charset="-122"/>
            </a:rPr>
            <a:t> 章 需求弹性与供给弹性分析</a:t>
          </a: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a:solidFill>
                <a:schemeClr val="tx1"/>
              </a:solidFill>
              <a:latin typeface="SimSun" charset="-122"/>
              <a:ea typeface="SimSun" charset="-122"/>
              <a:cs typeface="SimSun" charset="-122"/>
            </a:rPr>
            <a:t>第</a:t>
          </a:r>
          <a:r>
            <a:rPr lang="en-US" altLang="zh-CN" sz="2400" dirty="0">
              <a:solidFill>
                <a:schemeClr val="tx1"/>
              </a:solidFill>
              <a:latin typeface="SimSun" charset="-122"/>
              <a:ea typeface="SimSun" charset="-122"/>
              <a:cs typeface="SimSun" charset="-122"/>
            </a:rPr>
            <a:t>5</a:t>
          </a:r>
          <a:r>
            <a:rPr lang="zh-CN" altLang="en-US" sz="2400" dirty="0">
              <a:solidFill>
                <a:schemeClr val="tx1"/>
              </a:solidFill>
              <a:latin typeface="SimSun" charset="-122"/>
              <a:ea typeface="SimSun" charset="-122"/>
              <a:cs typeface="SimSun" charset="-122"/>
            </a:rPr>
            <a:t> 章 生产要素投入的决策分析</a:t>
          </a: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12</a:t>
          </a:r>
          <a:r>
            <a:rPr lang="zh-CN" altLang="en-US" sz="2400" dirty="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7</a:t>
          </a:r>
          <a:r>
            <a:rPr lang="zh-CN" altLang="en-US" sz="2400" dirty="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8</a:t>
          </a:r>
          <a:r>
            <a:rPr lang="zh-CN" altLang="en-US" sz="2400" dirty="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9</a:t>
          </a:r>
          <a:r>
            <a:rPr lang="zh-CN" altLang="en-US" sz="2400" dirty="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10</a:t>
          </a:r>
          <a:r>
            <a:rPr lang="zh-CN" altLang="en-US" sz="2400" dirty="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11</a:t>
          </a:r>
          <a:r>
            <a:rPr lang="zh-CN" altLang="en-US" sz="2400" dirty="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06650" custScaleY="79772" custLinFactX="-284468" custLinFactNeighborX="-300000" custLinFactNeighborY="2267">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12"/>
      <dgm:spPr/>
    </dgm:pt>
    <dgm:pt modelId="{F726EDD3-E670-9B47-8786-4F599884289D}" type="pres">
      <dgm:prSet presAssocID="{A73DCD64-89DF-3E4C-9543-0D417B51464E}" presName="connTx" presStyleLbl="parChTrans1D2" presStyleIdx="0" presStyleCnt="1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12" custScaleX="403065" custScaleY="76829">
        <dgm:presLayoutVars>
          <dgm:chPref val="3"/>
        </dgm:presLayoutVars>
      </dgm:prSet>
      <dgm:spPr/>
    </dgm:pt>
    <dgm:pt modelId="{30463D07-8E7F-3146-97CE-76CE82648742}" type="pres">
      <dgm:prSet presAssocID="{DD5BF61D-B843-C744-B9A9-3312A1287EF4}" presName="level3hierChild" presStyleCnt="0"/>
      <dgm:spPr/>
    </dgm:pt>
    <dgm:pt modelId="{1F2800E8-CF94-FD43-8D0E-7E4B278315B1}" type="pres">
      <dgm:prSet presAssocID="{45267C76-6276-B44A-878A-9D61B556EBD7}" presName="conn2-1" presStyleLbl="parChTrans1D2" presStyleIdx="1" presStyleCnt="12"/>
      <dgm:spPr/>
    </dgm:pt>
    <dgm:pt modelId="{938A9782-2B6B-8141-99DA-6568305E0C38}" type="pres">
      <dgm:prSet presAssocID="{45267C76-6276-B44A-878A-9D61B556EBD7}" presName="connTx" presStyleLbl="parChTrans1D2" presStyleIdx="1" presStyleCnt="12"/>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1" presStyleCnt="12" custScaleX="403065" custScaleY="76829">
        <dgm:presLayoutVars>
          <dgm:chPref val="3"/>
        </dgm:presLayoutVars>
      </dgm:prSet>
      <dgm:spPr/>
    </dgm:pt>
    <dgm:pt modelId="{F9C8551A-E3F5-1A41-9D81-BA411262A93F}" type="pres">
      <dgm:prSet presAssocID="{9BA062DA-6B7A-FC4F-B1BB-7CC4C74C72CE}" presName="level3hierChild" presStyleCnt="0"/>
      <dgm:spPr/>
    </dgm:pt>
    <dgm:pt modelId="{F23CCF4A-0F02-B643-86DA-D7F6CBD2CB37}" type="pres">
      <dgm:prSet presAssocID="{B40B3CEB-0D29-1B44-8A52-6DA3DBB9DFF8}" presName="conn2-1" presStyleLbl="parChTrans1D2" presStyleIdx="2" presStyleCnt="12"/>
      <dgm:spPr/>
    </dgm:pt>
    <dgm:pt modelId="{86270928-55DA-8D45-B5F7-CCC26D5CD5C5}" type="pres">
      <dgm:prSet presAssocID="{B40B3CEB-0D29-1B44-8A52-6DA3DBB9DFF8}" presName="connTx" presStyleLbl="parChTrans1D2" presStyleIdx="2" presStyleCnt="12"/>
      <dgm:spPr/>
    </dgm:pt>
    <dgm:pt modelId="{24B9ADD3-B7B6-0948-A5B4-DEF0345E911E}" type="pres">
      <dgm:prSet presAssocID="{D16A4600-D4DE-E242-BA16-F1E62B9DD85E}" presName="root2" presStyleCnt="0"/>
      <dgm:spPr/>
    </dgm:pt>
    <dgm:pt modelId="{801D293D-5A6E-CF4C-ADA4-5CA1C7809ED1}" type="pres">
      <dgm:prSet presAssocID="{D16A4600-D4DE-E242-BA16-F1E62B9DD85E}" presName="LevelTwoTextNode" presStyleLbl="node2" presStyleIdx="2" presStyleCnt="12" custScaleX="403065" custScaleY="76829">
        <dgm:presLayoutVars>
          <dgm:chPref val="3"/>
        </dgm:presLayoutVars>
      </dgm:prSet>
      <dgm:spPr/>
    </dgm:pt>
    <dgm:pt modelId="{C002F34D-29F7-054C-94FA-D3E01EC8CF0A}" type="pres">
      <dgm:prSet presAssocID="{D16A4600-D4DE-E242-BA16-F1E62B9DD85E}" presName="level3hierChild" presStyleCnt="0"/>
      <dgm:spPr/>
    </dgm:pt>
    <dgm:pt modelId="{BF3B09D1-E8E8-0A4F-9573-99448D99561B}" type="pres">
      <dgm:prSet presAssocID="{887E1BA4-75F1-894D-A744-FE9FD680F190}" presName="conn2-1" presStyleLbl="parChTrans1D2" presStyleIdx="3" presStyleCnt="12"/>
      <dgm:spPr/>
    </dgm:pt>
    <dgm:pt modelId="{E7F00E80-BF27-5546-BA55-1448BC72D880}" type="pres">
      <dgm:prSet presAssocID="{887E1BA4-75F1-894D-A744-FE9FD680F190}" presName="connTx" presStyleLbl="parChTrans1D2" presStyleIdx="3" presStyleCnt="12"/>
      <dgm:spPr/>
    </dgm:pt>
    <dgm:pt modelId="{EB73FD6D-7D88-1C4D-A0D2-0E26216B76B3}" type="pres">
      <dgm:prSet presAssocID="{6221EB94-F10F-E340-8A99-80CCB2C05679}" presName="root2" presStyleCnt="0"/>
      <dgm:spPr/>
    </dgm:pt>
    <dgm:pt modelId="{2A813B24-1D27-BA48-B656-7DF38994DA1B}" type="pres">
      <dgm:prSet presAssocID="{6221EB94-F10F-E340-8A99-80CCB2C05679}" presName="LevelTwoTextNode" presStyleLbl="node2" presStyleIdx="3" presStyleCnt="12" custScaleX="403065" custScaleY="76829">
        <dgm:presLayoutVars>
          <dgm:chPref val="3"/>
        </dgm:presLayoutVars>
      </dgm:prSet>
      <dgm:spPr/>
    </dgm:pt>
    <dgm:pt modelId="{F3EF56C7-CBF7-3B4B-8E99-45B4D2BFD1FA}" type="pres">
      <dgm:prSet presAssocID="{6221EB94-F10F-E340-8A99-80CCB2C05679}" presName="level3hierChild" presStyleCnt="0"/>
      <dgm:spPr/>
    </dgm:pt>
    <dgm:pt modelId="{D205D4C6-038E-044A-A3BA-7E795737A05F}" type="pres">
      <dgm:prSet presAssocID="{9C335C71-1A3C-1941-AC2D-078DDEFA8186}" presName="conn2-1" presStyleLbl="parChTrans1D2" presStyleIdx="4" presStyleCnt="12"/>
      <dgm:spPr/>
    </dgm:pt>
    <dgm:pt modelId="{6396734B-FFF4-384D-A9D1-7B3460829391}" type="pres">
      <dgm:prSet presAssocID="{9C335C71-1A3C-1941-AC2D-078DDEFA8186}" presName="connTx" presStyleLbl="parChTrans1D2" presStyleIdx="4" presStyleCnt="12"/>
      <dgm:spPr/>
    </dgm:pt>
    <dgm:pt modelId="{B7193BB4-EBFB-F94D-B9B5-45803EE52DBC}" type="pres">
      <dgm:prSet presAssocID="{F9CE41E7-9A25-2840-A52B-63F93B3B548E}" presName="root2" presStyleCnt="0"/>
      <dgm:spPr/>
    </dgm:pt>
    <dgm:pt modelId="{63F35746-278C-874D-9A13-4343B4455491}" type="pres">
      <dgm:prSet presAssocID="{F9CE41E7-9A25-2840-A52B-63F93B3B548E}" presName="LevelTwoTextNode" presStyleLbl="node2" presStyleIdx="4" presStyleCnt="12" custScaleX="403065" custScaleY="76829">
        <dgm:presLayoutVars>
          <dgm:chPref val="3"/>
        </dgm:presLayoutVars>
      </dgm:prSet>
      <dgm:spPr/>
    </dgm:pt>
    <dgm:pt modelId="{36172B95-994F-3849-A5C6-A00A882569A7}" type="pres">
      <dgm:prSet presAssocID="{F9CE41E7-9A25-2840-A52B-63F93B3B548E}" presName="level3hierChild" presStyleCnt="0"/>
      <dgm:spPr/>
    </dgm:pt>
    <dgm:pt modelId="{D87FA41A-845D-0742-BFE6-B20A8A85E955}" type="pres">
      <dgm:prSet presAssocID="{6CB7309F-D8D5-EE42-A792-5DBC6DD2FA19}" presName="conn2-1" presStyleLbl="parChTrans1D2" presStyleIdx="5" presStyleCnt="12"/>
      <dgm:spPr/>
    </dgm:pt>
    <dgm:pt modelId="{23ABB7CA-867F-A94E-86EF-7DB36A9DC8CA}" type="pres">
      <dgm:prSet presAssocID="{6CB7309F-D8D5-EE42-A792-5DBC6DD2FA19}" presName="connTx" presStyleLbl="parChTrans1D2" presStyleIdx="5" presStyleCnt="12"/>
      <dgm:spPr/>
    </dgm:pt>
    <dgm:pt modelId="{F5E40523-D54A-C94B-B68A-891E33491C33}" type="pres">
      <dgm:prSet presAssocID="{B66F832D-4D17-F842-A04B-51EF67D9557A}" presName="root2" presStyleCnt="0"/>
      <dgm:spPr/>
    </dgm:pt>
    <dgm:pt modelId="{8FE3CA9D-F9AC-4D4D-BF03-5B208403D01F}" type="pres">
      <dgm:prSet presAssocID="{B66F832D-4D17-F842-A04B-51EF67D9557A}" presName="LevelTwoTextNode" presStyleLbl="node2" presStyleIdx="5" presStyleCnt="12" custScaleX="403065" custScaleY="76829">
        <dgm:presLayoutVars>
          <dgm:chPref val="3"/>
        </dgm:presLayoutVars>
      </dgm:prSet>
      <dgm:spPr/>
    </dgm:pt>
    <dgm:pt modelId="{3FA3A4FE-4A72-6F4A-9A04-17836A776012}" type="pres">
      <dgm:prSet presAssocID="{B66F832D-4D17-F842-A04B-51EF67D9557A}" presName="level3hierChild" presStyleCnt="0"/>
      <dgm:spPr/>
    </dgm:pt>
    <dgm:pt modelId="{A3F7329B-086E-6C4A-9619-9EFEE1A157E2}" type="pres">
      <dgm:prSet presAssocID="{F45AB31B-DF60-844C-AE68-2F77BA5FCE99}" presName="conn2-1" presStyleLbl="parChTrans1D2" presStyleIdx="6" presStyleCnt="12"/>
      <dgm:spPr/>
    </dgm:pt>
    <dgm:pt modelId="{64733200-66FF-514C-975E-6A30586E77DF}" type="pres">
      <dgm:prSet presAssocID="{F45AB31B-DF60-844C-AE68-2F77BA5FCE99}" presName="connTx" presStyleLbl="parChTrans1D2" presStyleIdx="6" presStyleCnt="12"/>
      <dgm:spPr/>
    </dgm:pt>
    <dgm:pt modelId="{A72AC503-0D89-0F40-91DC-8C40B1A372F1}" type="pres">
      <dgm:prSet presAssocID="{2F57CDBE-DE3A-174D-8DED-5B182C37B8FF}" presName="root2" presStyleCnt="0"/>
      <dgm:spPr/>
    </dgm:pt>
    <dgm:pt modelId="{9EBBA99F-A4CB-4947-AF0D-06A5810B9341}" type="pres">
      <dgm:prSet presAssocID="{2F57CDBE-DE3A-174D-8DED-5B182C37B8FF}" presName="LevelTwoTextNode" presStyleLbl="node2" presStyleIdx="6" presStyleCnt="12" custScaleX="403065" custScaleY="76829">
        <dgm:presLayoutVars>
          <dgm:chPref val="3"/>
        </dgm:presLayoutVars>
      </dgm:prSet>
      <dgm:spPr/>
    </dgm:pt>
    <dgm:pt modelId="{69FCBD15-7BC5-9347-8596-6646B5776E16}" type="pres">
      <dgm:prSet presAssocID="{2F57CDBE-DE3A-174D-8DED-5B182C37B8FF}" presName="level3hierChild" presStyleCnt="0"/>
      <dgm:spPr/>
    </dgm:pt>
    <dgm:pt modelId="{EFDB52AC-193B-D24A-9D41-0D409F2C9383}" type="pres">
      <dgm:prSet presAssocID="{9DF26A7C-CD2C-584F-8BFC-74E7F14B0615}" presName="conn2-1" presStyleLbl="parChTrans1D2" presStyleIdx="7" presStyleCnt="12"/>
      <dgm:spPr/>
    </dgm:pt>
    <dgm:pt modelId="{31ACF357-AE44-124F-A9DE-C42B68E56AD2}" type="pres">
      <dgm:prSet presAssocID="{9DF26A7C-CD2C-584F-8BFC-74E7F14B0615}" presName="connTx" presStyleLbl="parChTrans1D2" presStyleIdx="7" presStyleCnt="12"/>
      <dgm:spPr/>
    </dgm:pt>
    <dgm:pt modelId="{2086F0B9-C63A-4A47-9706-4509CE8190D7}" type="pres">
      <dgm:prSet presAssocID="{3D524EC8-D288-324C-BF5F-AB30BE4DD581}" presName="root2" presStyleCnt="0"/>
      <dgm:spPr/>
    </dgm:pt>
    <dgm:pt modelId="{594B141E-C1DA-D845-9DD4-07B3012F8988}" type="pres">
      <dgm:prSet presAssocID="{3D524EC8-D288-324C-BF5F-AB30BE4DD581}" presName="LevelTwoTextNode" presStyleLbl="node2" presStyleIdx="7" presStyleCnt="12" custScaleX="403065" custScaleY="76829">
        <dgm:presLayoutVars>
          <dgm:chPref val="3"/>
        </dgm:presLayoutVars>
      </dgm:prSet>
      <dgm:spPr/>
    </dgm:pt>
    <dgm:pt modelId="{CC6423BA-E758-3B48-AFF8-4F37F59240EB}" type="pres">
      <dgm:prSet presAssocID="{3D524EC8-D288-324C-BF5F-AB30BE4DD581}" presName="level3hierChild" presStyleCnt="0"/>
      <dgm:spPr/>
    </dgm:pt>
    <dgm:pt modelId="{4BA792CA-FCEB-7841-9D80-6BB1A42B4D94}" type="pres">
      <dgm:prSet presAssocID="{47B0721A-9EA4-BD46-A2A8-9AFEF7D1FA26}" presName="conn2-1" presStyleLbl="parChTrans1D2" presStyleIdx="8" presStyleCnt="12"/>
      <dgm:spPr/>
    </dgm:pt>
    <dgm:pt modelId="{BABB8878-4B1D-194C-ACD5-84171842B8AC}" type="pres">
      <dgm:prSet presAssocID="{47B0721A-9EA4-BD46-A2A8-9AFEF7D1FA26}" presName="connTx" presStyleLbl="parChTrans1D2" presStyleIdx="8" presStyleCnt="12"/>
      <dgm:spPr/>
    </dgm:pt>
    <dgm:pt modelId="{FF89B527-96DD-344F-A6E9-4D96FBF8184B}" type="pres">
      <dgm:prSet presAssocID="{4E14D144-022B-1D4A-BBBE-45595C94A337}" presName="root2" presStyleCnt="0"/>
      <dgm:spPr/>
    </dgm:pt>
    <dgm:pt modelId="{00C029E1-BACD-3B4B-B105-64422CAA0D27}" type="pres">
      <dgm:prSet presAssocID="{4E14D144-022B-1D4A-BBBE-45595C94A337}" presName="LevelTwoTextNode" presStyleLbl="node2" presStyleIdx="8" presStyleCnt="12" custScaleX="403065" custScaleY="76829">
        <dgm:presLayoutVars>
          <dgm:chPref val="3"/>
        </dgm:presLayoutVars>
      </dgm:prSet>
      <dgm:spPr/>
    </dgm:pt>
    <dgm:pt modelId="{3177E0D2-F527-A748-B581-F447A0BCCEC9}" type="pres">
      <dgm:prSet presAssocID="{4E14D144-022B-1D4A-BBBE-45595C94A337}" presName="level3hierChild" presStyleCnt="0"/>
      <dgm:spPr/>
    </dgm:pt>
    <dgm:pt modelId="{79FBF4CB-A334-FA4C-A730-5AE32E36618A}" type="pres">
      <dgm:prSet presAssocID="{F9BE15F9-E21F-6E44-8F9B-32BF4224D07B}" presName="conn2-1" presStyleLbl="parChTrans1D2" presStyleIdx="9" presStyleCnt="12"/>
      <dgm:spPr/>
    </dgm:pt>
    <dgm:pt modelId="{9EE10452-48CF-D04B-B4D7-2F7F0F4050BF}" type="pres">
      <dgm:prSet presAssocID="{F9BE15F9-E21F-6E44-8F9B-32BF4224D07B}" presName="connTx" presStyleLbl="parChTrans1D2" presStyleIdx="9" presStyleCnt="12"/>
      <dgm:spPr/>
    </dgm:pt>
    <dgm:pt modelId="{C467E811-70CB-BA4B-A8A7-0953754C465C}" type="pres">
      <dgm:prSet presAssocID="{FDD9802F-429E-3140-89C2-799E76192FD8}" presName="root2" presStyleCnt="0"/>
      <dgm:spPr/>
    </dgm:pt>
    <dgm:pt modelId="{2B38E664-48B7-7044-9738-8E97AC293AB1}" type="pres">
      <dgm:prSet presAssocID="{FDD9802F-429E-3140-89C2-799E76192FD8}" presName="LevelTwoTextNode" presStyleLbl="node2" presStyleIdx="9" presStyleCnt="12" custScaleX="403065" custScaleY="76829">
        <dgm:presLayoutVars>
          <dgm:chPref val="3"/>
        </dgm:presLayoutVars>
      </dgm:prSet>
      <dgm:spPr/>
    </dgm:pt>
    <dgm:pt modelId="{EF9AE95C-C4E6-9949-9940-8C3EDD34A3ED}" type="pres">
      <dgm:prSet presAssocID="{FDD9802F-429E-3140-89C2-799E76192FD8}" presName="level3hierChild" presStyleCnt="0"/>
      <dgm:spPr/>
    </dgm:pt>
    <dgm:pt modelId="{1A32823E-C562-194D-8C0A-5A42C66D5E4E}" type="pres">
      <dgm:prSet presAssocID="{CC0494AB-8E3F-EC47-B0B0-24A8F75C0C9C}" presName="conn2-1" presStyleLbl="parChTrans1D2" presStyleIdx="10" presStyleCnt="12"/>
      <dgm:spPr/>
    </dgm:pt>
    <dgm:pt modelId="{9917B5D9-9759-3349-9C05-A9B0771200CB}" type="pres">
      <dgm:prSet presAssocID="{CC0494AB-8E3F-EC47-B0B0-24A8F75C0C9C}" presName="connTx" presStyleLbl="parChTrans1D2" presStyleIdx="10" presStyleCnt="12"/>
      <dgm:spPr/>
    </dgm:pt>
    <dgm:pt modelId="{A816742D-B597-8542-9D71-5667F8757F4C}" type="pres">
      <dgm:prSet presAssocID="{BE940E4F-94EE-CB4B-8C2D-7824CF0518A4}" presName="root2" presStyleCnt="0"/>
      <dgm:spPr/>
    </dgm:pt>
    <dgm:pt modelId="{0B025E1A-4017-974E-A410-E5C6C65DC33A}" type="pres">
      <dgm:prSet presAssocID="{BE940E4F-94EE-CB4B-8C2D-7824CF0518A4}" presName="LevelTwoTextNode" presStyleLbl="node2" presStyleIdx="10" presStyleCnt="12" custScaleX="403065" custScaleY="76829">
        <dgm:presLayoutVars>
          <dgm:chPref val="3"/>
        </dgm:presLayoutVars>
      </dgm:prSet>
      <dgm:spPr/>
    </dgm:pt>
    <dgm:pt modelId="{E7BE67DA-EE95-7E48-8D47-9DF7FC54EC08}" type="pres">
      <dgm:prSet presAssocID="{BE940E4F-94EE-CB4B-8C2D-7824CF0518A4}" presName="level3hierChild" presStyleCnt="0"/>
      <dgm:spPr/>
    </dgm:pt>
    <dgm:pt modelId="{28B22BAA-5BF2-3448-A529-D989148F12A9}" type="pres">
      <dgm:prSet presAssocID="{820ADBE0-6537-FE47-A7BA-BA42696AF8C7}" presName="conn2-1" presStyleLbl="parChTrans1D2" presStyleIdx="11" presStyleCnt="12"/>
      <dgm:spPr/>
    </dgm:pt>
    <dgm:pt modelId="{54988CD6-4C2C-0B46-806B-857498FF5ABF}" type="pres">
      <dgm:prSet presAssocID="{820ADBE0-6537-FE47-A7BA-BA42696AF8C7}" presName="connTx" presStyleLbl="parChTrans1D2" presStyleIdx="11" presStyleCnt="12"/>
      <dgm:spPr/>
    </dgm:pt>
    <dgm:pt modelId="{2B60A478-F6B1-CA42-A7A5-2C9AD1F726E9}" type="pres">
      <dgm:prSet presAssocID="{9214C962-06F6-5346-8108-8475251BA614}" presName="root2" presStyleCnt="0"/>
      <dgm:spPr/>
    </dgm:pt>
    <dgm:pt modelId="{98898A49-EECE-8C42-800D-7F49FC06C40D}" type="pres">
      <dgm:prSet presAssocID="{9214C962-06F6-5346-8108-8475251BA614}" presName="LevelTwoTextNode" presStyleLbl="node2" presStyleIdx="11" presStyleCnt="12" custScaleX="403065" custScaleY="76829">
        <dgm:presLayoutVars>
          <dgm:chPref val="3"/>
        </dgm:presLayoutVars>
      </dgm:prSet>
      <dgm:spPr/>
    </dgm:pt>
    <dgm:pt modelId="{DF44DD10-64D4-1F40-8E60-EDF3FC2376C6}" type="pres">
      <dgm:prSet presAssocID="{9214C962-06F6-5346-8108-8475251BA614}" presName="level3hierChild" presStyleCnt="0"/>
      <dgm:spPr/>
    </dgm:pt>
  </dgm:ptLst>
  <dgm:cxnLst>
    <dgm:cxn modelId="{B626DC00-2864-D741-A4B7-890A0CD6FCAE}" type="presOf" srcId="{45267C76-6276-B44A-878A-9D61B556EBD7}" destId="{938A9782-2B6B-8141-99DA-6568305E0C38}" srcOrd="1" destOrd="0" presId="urn:microsoft.com/office/officeart/2008/layout/HorizontalMultiLevelHierarchy"/>
    <dgm:cxn modelId="{F8735303-708F-004C-AA66-3A6779EDF0F3}" type="presOf" srcId="{A73DCD64-89DF-3E4C-9543-0D417B51464E}" destId="{082A771F-69AF-7C4C-86CB-DF1CD8CB6581}" srcOrd="0" destOrd="0" presId="urn:microsoft.com/office/officeart/2008/layout/HorizontalMultiLevelHierarchy"/>
    <dgm:cxn modelId="{A408FD09-6DA0-8B46-9894-D058A8B78667}" type="presOf" srcId="{F45AB31B-DF60-844C-AE68-2F77BA5FCE99}" destId="{64733200-66FF-514C-975E-6A30586E77DF}" srcOrd="1" destOrd="0" presId="urn:microsoft.com/office/officeart/2008/layout/HorizontalMultiLevelHierarchy"/>
    <dgm:cxn modelId="{4E73A30C-670E-7943-BDEE-68EBE1A2A6A4}" type="presOf" srcId="{CC0494AB-8E3F-EC47-B0B0-24A8F75C0C9C}" destId="{1A32823E-C562-194D-8C0A-5A42C66D5E4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A2C5513-9717-4245-BD5B-9C97EEF877FC}" srcId="{CC08C8E7-D5AB-9C4F-A78B-4A8C57EB2D22}" destId="{FDD9802F-429E-3140-89C2-799E76192FD8}" srcOrd="9" destOrd="0" parTransId="{F9BE15F9-E21F-6E44-8F9B-32BF4224D07B}" sibTransId="{D882D7DF-B869-1641-903A-69C78D498879}"/>
    <dgm:cxn modelId="{B8F24E15-C9FB-1C41-BE40-E885B33D0ACB}" type="presOf" srcId="{B66F832D-4D17-F842-A04B-51EF67D9557A}" destId="{8FE3CA9D-F9AC-4D4D-BF03-5B208403D01F}" srcOrd="0" destOrd="0" presId="urn:microsoft.com/office/officeart/2008/layout/HorizontalMultiLevelHierarchy"/>
    <dgm:cxn modelId="{342E3E17-B001-AA4C-97F0-82787FDE4AAD}" type="presOf" srcId="{6CB7309F-D8D5-EE42-A792-5DBC6DD2FA19}" destId="{23ABB7CA-867F-A94E-86EF-7DB36A9DC8CA}" srcOrd="1" destOrd="0" presId="urn:microsoft.com/office/officeart/2008/layout/HorizontalMultiLevelHierarchy"/>
    <dgm:cxn modelId="{0B2B5519-478D-EC4C-9E8D-F973D9CE0C27}" type="presOf" srcId="{CC0494AB-8E3F-EC47-B0B0-24A8F75C0C9C}" destId="{9917B5D9-9759-3349-9C05-A9B0771200CB}"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1CB48623-3177-9347-9F55-71ACA50F1843}" type="presOf" srcId="{4E14D144-022B-1D4A-BBBE-45595C94A337}" destId="{00C029E1-BACD-3B4B-B105-64422CAA0D27}"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FE34B427-9D47-5D4F-B08C-79C955C57CBA}" srcId="{CC08C8E7-D5AB-9C4F-A78B-4A8C57EB2D22}" destId="{DD5BF61D-B843-C744-B9A9-3312A1287EF4}" srcOrd="0" destOrd="0" parTransId="{A73DCD64-89DF-3E4C-9543-0D417B51464E}" sibTransId="{5F6E09CE-61C0-D34C-AE4A-99D078D226DF}"/>
    <dgm:cxn modelId="{85BF822C-B98B-CE41-9E6A-5A32DEE7862E}" type="presOf" srcId="{CC08C8E7-D5AB-9C4F-A78B-4A8C57EB2D22}" destId="{7111AE39-B455-7C4D-91F4-9E37E3822D07}" srcOrd="0" destOrd="0" presId="urn:microsoft.com/office/officeart/2008/layout/HorizontalMultiLevelHierarchy"/>
    <dgm:cxn modelId="{C3EDD634-11F3-D844-B29A-05FA83B3001E}" type="presOf" srcId="{9DF26A7C-CD2C-584F-8BFC-74E7F14B0615}" destId="{EFDB52AC-193B-D24A-9D41-0D409F2C9383}" srcOrd="0" destOrd="0" presId="urn:microsoft.com/office/officeart/2008/layout/HorizontalMultiLevelHierarchy"/>
    <dgm:cxn modelId="{21AF8039-6747-C544-BD2C-8C120397FFC4}" type="presOf" srcId="{2EFE4671-8583-3540-9262-1FC578B666F4}" destId="{3013142F-A3C7-F746-853E-2CA8B540A8DE}"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B4E0E444-E888-4147-A023-BDBE4EDE3A19}" type="presOf" srcId="{9C335C71-1A3C-1941-AC2D-078DDEFA8186}" destId="{6396734B-FFF4-384D-A9D1-7B3460829391}" srcOrd="1" destOrd="0" presId="urn:microsoft.com/office/officeart/2008/layout/HorizontalMultiLevelHierarchy"/>
    <dgm:cxn modelId="{05DA124D-C018-5849-B8B1-C980771911D5}" type="presOf" srcId="{47B0721A-9EA4-BD46-A2A8-9AFEF7D1FA26}" destId="{4BA792CA-FCEB-7841-9D80-6BB1A42B4D94}" srcOrd="0" destOrd="0" presId="urn:microsoft.com/office/officeart/2008/layout/HorizontalMultiLevelHierarchy"/>
    <dgm:cxn modelId="{541ACF4F-C645-984C-9E24-F802C08EEDE1}" type="presOf" srcId="{9C335C71-1A3C-1941-AC2D-078DDEFA8186}" destId="{D205D4C6-038E-044A-A3BA-7E795737A05F}" srcOrd="0" destOrd="0" presId="urn:microsoft.com/office/officeart/2008/layout/HorizontalMultiLevelHierarchy"/>
    <dgm:cxn modelId="{C9E79D50-3E54-A84B-94B0-32169E4A3677}" type="presOf" srcId="{820ADBE0-6537-FE47-A7BA-BA42696AF8C7}" destId="{28B22BAA-5BF2-3448-A529-D989148F12A9}" srcOrd="0" destOrd="0" presId="urn:microsoft.com/office/officeart/2008/layout/HorizontalMultiLevelHierarchy"/>
    <dgm:cxn modelId="{66796A51-0348-FF4F-8BD7-1FD22B48361C}" type="presOf" srcId="{B40B3CEB-0D29-1B44-8A52-6DA3DBB9DFF8}" destId="{F23CCF4A-0F02-B643-86DA-D7F6CBD2CB37}" srcOrd="0"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8AD7AF66-9693-054C-90C1-2356E44D3714}" srcId="{CC08C8E7-D5AB-9C4F-A78B-4A8C57EB2D22}" destId="{4E14D144-022B-1D4A-BBBE-45595C94A337}" srcOrd="8" destOrd="0" parTransId="{47B0721A-9EA4-BD46-A2A8-9AFEF7D1FA26}" sibTransId="{CEB49789-2DA3-534B-A44C-6E41405FE22F}"/>
    <dgm:cxn modelId="{036D5D68-1A4A-8249-8D45-CB17E017C83C}" type="presOf" srcId="{F9BE15F9-E21F-6E44-8F9B-32BF4224D07B}" destId="{9EE10452-48CF-D04B-B4D7-2F7F0F4050BF}" srcOrd="1" destOrd="0" presId="urn:microsoft.com/office/officeart/2008/layout/HorizontalMultiLevelHierarchy"/>
    <dgm:cxn modelId="{0DF8356F-FB43-6049-B813-C75C3D60FF7F}" type="presOf" srcId="{6CB7309F-D8D5-EE42-A792-5DBC6DD2FA19}" destId="{D87FA41A-845D-0742-BFE6-B20A8A85E955}"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719ED689-3338-684B-B4E4-02BE18448DFE}" type="presOf" srcId="{A73DCD64-89DF-3E4C-9543-0D417B51464E}" destId="{F726EDD3-E670-9B47-8786-4F599884289D}" srcOrd="1" destOrd="0" presId="urn:microsoft.com/office/officeart/2008/layout/HorizontalMultiLevelHierarchy"/>
    <dgm:cxn modelId="{51A6928A-757F-0D4B-9DE4-D8ED51AFA505}" type="presOf" srcId="{47B0721A-9EA4-BD46-A2A8-9AFEF7D1FA26}" destId="{BABB8878-4B1D-194C-ACD5-84171842B8AC}" srcOrd="1" destOrd="0" presId="urn:microsoft.com/office/officeart/2008/layout/HorizontalMultiLevelHierarchy"/>
    <dgm:cxn modelId="{7266F58E-BE89-7949-B342-DE8235E034EB}" srcId="{CC08C8E7-D5AB-9C4F-A78B-4A8C57EB2D22}" destId="{D16A4600-D4DE-E242-BA16-F1E62B9DD85E}" srcOrd="2" destOrd="0" parTransId="{B40B3CEB-0D29-1B44-8A52-6DA3DBB9DFF8}" sibTransId="{84B1AC86-B4B5-0A4A-9160-0436017187FF}"/>
    <dgm:cxn modelId="{3D19A19D-BC6A-8C46-AD06-1C6BF20435F0}" type="presOf" srcId="{2F57CDBE-DE3A-174D-8DED-5B182C37B8FF}" destId="{9EBBA99F-A4CB-4947-AF0D-06A5810B9341}" srcOrd="0" destOrd="0" presId="urn:microsoft.com/office/officeart/2008/layout/HorizontalMultiLevelHierarchy"/>
    <dgm:cxn modelId="{696460A2-A04B-F149-8DC0-E5DF452E02C5}" type="presOf" srcId="{6221EB94-F10F-E340-8A99-80CCB2C05679}" destId="{2A813B24-1D27-BA48-B656-7DF38994DA1B}" srcOrd="0" destOrd="0" presId="urn:microsoft.com/office/officeart/2008/layout/HorizontalMultiLevelHierarchy"/>
    <dgm:cxn modelId="{B06BC8A3-5ECD-5B4C-B4C2-97D6CEE0552C}" type="presOf" srcId="{9214C962-06F6-5346-8108-8475251BA614}" destId="{98898A49-EECE-8C42-800D-7F49FC06C40D}" srcOrd="0" destOrd="0" presId="urn:microsoft.com/office/officeart/2008/layout/HorizontalMultiLevelHierarchy"/>
    <dgm:cxn modelId="{A7E60EA8-351D-F946-97C5-AF63AEE1B80C}" type="presOf" srcId="{3D524EC8-D288-324C-BF5F-AB30BE4DD581}" destId="{594B141E-C1DA-D845-9DD4-07B3012F8988}" srcOrd="0" destOrd="0" presId="urn:microsoft.com/office/officeart/2008/layout/HorizontalMultiLevelHierarchy"/>
    <dgm:cxn modelId="{23D959AC-9712-C64D-8F7C-EA484D4926D6}" type="presOf" srcId="{B40B3CEB-0D29-1B44-8A52-6DA3DBB9DFF8}" destId="{86270928-55DA-8D45-B5F7-CCC26D5CD5C5}" srcOrd="1" destOrd="0" presId="urn:microsoft.com/office/officeart/2008/layout/HorizontalMultiLevelHierarchy"/>
    <dgm:cxn modelId="{4C5312B4-DFB5-5740-AD52-6600FD1F0EB7}" type="presOf" srcId="{FDD9802F-429E-3140-89C2-799E76192FD8}" destId="{2B38E664-48B7-7044-9738-8E97AC293AB1}" srcOrd="0" destOrd="0" presId="urn:microsoft.com/office/officeart/2008/layout/HorizontalMultiLevelHierarchy"/>
    <dgm:cxn modelId="{F07564B6-73AC-9842-9A24-1150012DA7B3}" type="presOf" srcId="{DD5BF61D-B843-C744-B9A9-3312A1287EF4}" destId="{C852AF5D-E3CA-F844-B775-08DD6E6FB940}" srcOrd="0" destOrd="0" presId="urn:microsoft.com/office/officeart/2008/layout/HorizontalMultiLevelHierarchy"/>
    <dgm:cxn modelId="{36527CBD-F2D8-ED41-ADA8-743C5E587530}" type="presOf" srcId="{820ADBE0-6537-FE47-A7BA-BA42696AF8C7}" destId="{54988CD6-4C2C-0B46-806B-857498FF5ABF}" srcOrd="1"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0F52F4C2-7E4A-FD4D-A6D5-F057636EDC29}" type="presOf" srcId="{9BA062DA-6B7A-FC4F-B1BB-7CC4C74C72CE}" destId="{1C998B4A-F8C8-5D49-862A-38B9C7611407}" srcOrd="0" destOrd="0" presId="urn:microsoft.com/office/officeart/2008/layout/HorizontalMultiLevelHierarchy"/>
    <dgm:cxn modelId="{A91BACC6-DF6C-D545-BB44-99494FE61234}" type="presOf" srcId="{887E1BA4-75F1-894D-A744-FE9FD680F190}" destId="{E7F00E80-BF27-5546-BA55-1448BC72D880}" srcOrd="1" destOrd="0" presId="urn:microsoft.com/office/officeart/2008/layout/HorizontalMultiLevelHierarchy"/>
    <dgm:cxn modelId="{41CF36CB-D340-7746-8F2C-FDA2525F5153}" type="presOf" srcId="{45267C76-6276-B44A-878A-9D61B556EBD7}" destId="{1F2800E8-CF94-FD43-8D0E-7E4B278315B1}" srcOrd="0" destOrd="0" presId="urn:microsoft.com/office/officeart/2008/layout/HorizontalMultiLevelHierarchy"/>
    <dgm:cxn modelId="{B87615CD-F6AE-CD4F-B770-0981DCA679EB}" type="presOf" srcId="{D16A4600-D4DE-E242-BA16-F1E62B9DD85E}" destId="{801D293D-5A6E-CF4C-ADA4-5CA1C7809ED1}" srcOrd="0" destOrd="0" presId="urn:microsoft.com/office/officeart/2008/layout/HorizontalMultiLevelHierarchy"/>
    <dgm:cxn modelId="{6E9BB5CD-8E29-5D46-A866-B542B7A4EBC6}" type="presOf" srcId="{F9BE15F9-E21F-6E44-8F9B-32BF4224D07B}" destId="{79FBF4CB-A334-FA4C-A730-5AE32E36618A}" srcOrd="0" destOrd="0" presId="urn:microsoft.com/office/officeart/2008/layout/HorizontalMultiLevelHierarchy"/>
    <dgm:cxn modelId="{4FDBE3D8-7B26-3841-84D6-B4CEF37E4C7A}" type="presOf" srcId="{887E1BA4-75F1-894D-A744-FE9FD680F190}" destId="{BF3B09D1-E8E8-0A4F-9573-99448D99561B}" srcOrd="0" destOrd="0" presId="urn:microsoft.com/office/officeart/2008/layout/HorizontalMultiLevelHierarchy"/>
    <dgm:cxn modelId="{3F993BDC-1BA5-1A4C-A0DA-2C70FEE92AA4}" type="presOf" srcId="{F9CE41E7-9A25-2840-A52B-63F93B3B548E}" destId="{63F35746-278C-874D-9A13-4343B4455491}"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654134E6-78D1-2F49-9363-AC47AD81B27A}" type="presOf" srcId="{F45AB31B-DF60-844C-AE68-2F77BA5FCE99}" destId="{A3F7329B-086E-6C4A-9619-9EFEE1A157E2}" srcOrd="0" destOrd="0" presId="urn:microsoft.com/office/officeart/2008/layout/HorizontalMultiLevelHierarchy"/>
    <dgm:cxn modelId="{2393C7E9-5506-894B-B97F-C6CEB569FEE7}" type="presOf" srcId="{9DF26A7C-CD2C-584F-8BFC-74E7F14B0615}" destId="{31ACF357-AE44-124F-A9DE-C42B68E56AD2}"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8C93F6FF-CC67-994A-B42C-9EA1A69A309B}" type="presOf" srcId="{BE940E4F-94EE-CB4B-8C2D-7824CF0518A4}" destId="{0B025E1A-4017-974E-A410-E5C6C65DC33A}" srcOrd="0" destOrd="0" presId="urn:microsoft.com/office/officeart/2008/layout/HorizontalMultiLevelHierarchy"/>
    <dgm:cxn modelId="{EBB98732-BD35-1644-B638-9650BD1690D9}" type="presParOf" srcId="{3013142F-A3C7-F746-853E-2CA8B540A8DE}" destId="{B764B132-0961-414E-B6FA-FB0C6C1C6CED}" srcOrd="0" destOrd="0" presId="urn:microsoft.com/office/officeart/2008/layout/HorizontalMultiLevelHierarchy"/>
    <dgm:cxn modelId="{F2617409-EEC7-644B-B9D5-B86B100763D2}" type="presParOf" srcId="{B764B132-0961-414E-B6FA-FB0C6C1C6CED}" destId="{7111AE39-B455-7C4D-91F4-9E37E3822D07}" srcOrd="0" destOrd="0" presId="urn:microsoft.com/office/officeart/2008/layout/HorizontalMultiLevelHierarchy"/>
    <dgm:cxn modelId="{542F8C42-59F9-2049-B988-227095531366}" type="presParOf" srcId="{B764B132-0961-414E-B6FA-FB0C6C1C6CED}" destId="{551EC4E6-AE1D-DD43-B7C4-D7EFBEA2E636}" srcOrd="1" destOrd="0" presId="urn:microsoft.com/office/officeart/2008/layout/HorizontalMultiLevelHierarchy"/>
    <dgm:cxn modelId="{D40C3BCF-A6E0-2E40-86BF-F0BAC7CD9B7F}" type="presParOf" srcId="{551EC4E6-AE1D-DD43-B7C4-D7EFBEA2E636}" destId="{082A771F-69AF-7C4C-86CB-DF1CD8CB6581}" srcOrd="0" destOrd="0" presId="urn:microsoft.com/office/officeart/2008/layout/HorizontalMultiLevelHierarchy"/>
    <dgm:cxn modelId="{ED348CD9-DF15-9B4B-BF15-5A1EBD385CD2}" type="presParOf" srcId="{082A771F-69AF-7C4C-86CB-DF1CD8CB6581}" destId="{F726EDD3-E670-9B47-8786-4F599884289D}" srcOrd="0" destOrd="0" presId="urn:microsoft.com/office/officeart/2008/layout/HorizontalMultiLevelHierarchy"/>
    <dgm:cxn modelId="{B3FCD953-B9D3-FD4D-ABBF-5ED6185A90FE}" type="presParOf" srcId="{551EC4E6-AE1D-DD43-B7C4-D7EFBEA2E636}" destId="{7B40AE63-0EA3-0747-BCE5-5F3AB0355BF2}" srcOrd="1" destOrd="0" presId="urn:microsoft.com/office/officeart/2008/layout/HorizontalMultiLevelHierarchy"/>
    <dgm:cxn modelId="{B6512B9D-6012-0F4B-967B-013CBCD6C446}" type="presParOf" srcId="{7B40AE63-0EA3-0747-BCE5-5F3AB0355BF2}" destId="{C852AF5D-E3CA-F844-B775-08DD6E6FB940}" srcOrd="0" destOrd="0" presId="urn:microsoft.com/office/officeart/2008/layout/HorizontalMultiLevelHierarchy"/>
    <dgm:cxn modelId="{CF06A072-AB19-3145-A20D-C81F206FF658}" type="presParOf" srcId="{7B40AE63-0EA3-0747-BCE5-5F3AB0355BF2}" destId="{30463D07-8E7F-3146-97CE-76CE82648742}" srcOrd="1" destOrd="0" presId="urn:microsoft.com/office/officeart/2008/layout/HorizontalMultiLevelHierarchy"/>
    <dgm:cxn modelId="{4F56D748-17BB-E441-AB6D-A59A67C7D84F}" type="presParOf" srcId="{551EC4E6-AE1D-DD43-B7C4-D7EFBEA2E636}" destId="{1F2800E8-CF94-FD43-8D0E-7E4B278315B1}" srcOrd="2" destOrd="0" presId="urn:microsoft.com/office/officeart/2008/layout/HorizontalMultiLevelHierarchy"/>
    <dgm:cxn modelId="{B9E62998-6C60-4E4C-8673-DF1895014976}" type="presParOf" srcId="{1F2800E8-CF94-FD43-8D0E-7E4B278315B1}" destId="{938A9782-2B6B-8141-99DA-6568305E0C38}" srcOrd="0" destOrd="0" presId="urn:microsoft.com/office/officeart/2008/layout/HorizontalMultiLevelHierarchy"/>
    <dgm:cxn modelId="{46379E6E-3807-174C-AC16-D9BBE8A6EB05}" type="presParOf" srcId="{551EC4E6-AE1D-DD43-B7C4-D7EFBEA2E636}" destId="{7377E58F-198D-DE48-B3AF-2D2AF67C403D}" srcOrd="3" destOrd="0" presId="urn:microsoft.com/office/officeart/2008/layout/HorizontalMultiLevelHierarchy"/>
    <dgm:cxn modelId="{BAB2B1B2-E3E8-8647-B674-9B2F2FC2B1E1}" type="presParOf" srcId="{7377E58F-198D-DE48-B3AF-2D2AF67C403D}" destId="{1C998B4A-F8C8-5D49-862A-38B9C7611407}" srcOrd="0" destOrd="0" presId="urn:microsoft.com/office/officeart/2008/layout/HorizontalMultiLevelHierarchy"/>
    <dgm:cxn modelId="{F39538B7-BFDD-9A41-BAEC-122F89604D59}" type="presParOf" srcId="{7377E58F-198D-DE48-B3AF-2D2AF67C403D}" destId="{F9C8551A-E3F5-1A41-9D81-BA411262A93F}" srcOrd="1" destOrd="0" presId="urn:microsoft.com/office/officeart/2008/layout/HorizontalMultiLevelHierarchy"/>
    <dgm:cxn modelId="{EAD87E57-5E13-D544-BA84-D8A929C2CEA1}" type="presParOf" srcId="{551EC4E6-AE1D-DD43-B7C4-D7EFBEA2E636}" destId="{F23CCF4A-0F02-B643-86DA-D7F6CBD2CB37}" srcOrd="4" destOrd="0" presId="urn:microsoft.com/office/officeart/2008/layout/HorizontalMultiLevelHierarchy"/>
    <dgm:cxn modelId="{23B24B07-2D5B-5E4F-BEE4-B9F0E028E515}" type="presParOf" srcId="{F23CCF4A-0F02-B643-86DA-D7F6CBD2CB37}" destId="{86270928-55DA-8D45-B5F7-CCC26D5CD5C5}" srcOrd="0" destOrd="0" presId="urn:microsoft.com/office/officeart/2008/layout/HorizontalMultiLevelHierarchy"/>
    <dgm:cxn modelId="{91BD1D68-B172-A646-8DFF-A4FF4F26004B}" type="presParOf" srcId="{551EC4E6-AE1D-DD43-B7C4-D7EFBEA2E636}" destId="{24B9ADD3-B7B6-0948-A5B4-DEF0345E911E}" srcOrd="5" destOrd="0" presId="urn:microsoft.com/office/officeart/2008/layout/HorizontalMultiLevelHierarchy"/>
    <dgm:cxn modelId="{07EC6BCB-C6F3-134B-8DC1-CA450A0E91D6}" type="presParOf" srcId="{24B9ADD3-B7B6-0948-A5B4-DEF0345E911E}" destId="{801D293D-5A6E-CF4C-ADA4-5CA1C7809ED1}" srcOrd="0" destOrd="0" presId="urn:microsoft.com/office/officeart/2008/layout/HorizontalMultiLevelHierarchy"/>
    <dgm:cxn modelId="{8CF5DE54-A751-0348-BA50-6E04DF653D4F}" type="presParOf" srcId="{24B9ADD3-B7B6-0948-A5B4-DEF0345E911E}" destId="{C002F34D-29F7-054C-94FA-D3E01EC8CF0A}" srcOrd="1" destOrd="0" presId="urn:microsoft.com/office/officeart/2008/layout/HorizontalMultiLevelHierarchy"/>
    <dgm:cxn modelId="{7CED5A5A-E860-C148-ACAF-C51017455D00}" type="presParOf" srcId="{551EC4E6-AE1D-DD43-B7C4-D7EFBEA2E636}" destId="{BF3B09D1-E8E8-0A4F-9573-99448D99561B}" srcOrd="6" destOrd="0" presId="urn:microsoft.com/office/officeart/2008/layout/HorizontalMultiLevelHierarchy"/>
    <dgm:cxn modelId="{EC51AD76-E309-A340-A373-A0C26211F8CE}" type="presParOf" srcId="{BF3B09D1-E8E8-0A4F-9573-99448D99561B}" destId="{E7F00E80-BF27-5546-BA55-1448BC72D880}" srcOrd="0" destOrd="0" presId="urn:microsoft.com/office/officeart/2008/layout/HorizontalMultiLevelHierarchy"/>
    <dgm:cxn modelId="{D7E009DA-5E66-E840-A445-9DC8444CEDFE}" type="presParOf" srcId="{551EC4E6-AE1D-DD43-B7C4-D7EFBEA2E636}" destId="{EB73FD6D-7D88-1C4D-A0D2-0E26216B76B3}" srcOrd="7" destOrd="0" presId="urn:microsoft.com/office/officeart/2008/layout/HorizontalMultiLevelHierarchy"/>
    <dgm:cxn modelId="{F7E0EFDE-B491-AE4C-A186-79FDCAE611C2}" type="presParOf" srcId="{EB73FD6D-7D88-1C4D-A0D2-0E26216B76B3}" destId="{2A813B24-1D27-BA48-B656-7DF38994DA1B}" srcOrd="0" destOrd="0" presId="urn:microsoft.com/office/officeart/2008/layout/HorizontalMultiLevelHierarchy"/>
    <dgm:cxn modelId="{584EE833-D65C-B44A-AD3F-822095E0C9DA}" type="presParOf" srcId="{EB73FD6D-7D88-1C4D-A0D2-0E26216B76B3}" destId="{F3EF56C7-CBF7-3B4B-8E99-45B4D2BFD1FA}" srcOrd="1" destOrd="0" presId="urn:microsoft.com/office/officeart/2008/layout/HorizontalMultiLevelHierarchy"/>
    <dgm:cxn modelId="{F3869FAD-62F0-F34C-89B8-2E1D96C7675B}" type="presParOf" srcId="{551EC4E6-AE1D-DD43-B7C4-D7EFBEA2E636}" destId="{D205D4C6-038E-044A-A3BA-7E795737A05F}" srcOrd="8" destOrd="0" presId="urn:microsoft.com/office/officeart/2008/layout/HorizontalMultiLevelHierarchy"/>
    <dgm:cxn modelId="{E12EEEA7-A4F8-6E43-8444-056BD2077356}" type="presParOf" srcId="{D205D4C6-038E-044A-A3BA-7E795737A05F}" destId="{6396734B-FFF4-384D-A9D1-7B3460829391}" srcOrd="0" destOrd="0" presId="urn:microsoft.com/office/officeart/2008/layout/HorizontalMultiLevelHierarchy"/>
    <dgm:cxn modelId="{CD8BB9D2-4C82-8C4A-BAE9-82343AD47F7F}" type="presParOf" srcId="{551EC4E6-AE1D-DD43-B7C4-D7EFBEA2E636}" destId="{B7193BB4-EBFB-F94D-B9B5-45803EE52DBC}" srcOrd="9" destOrd="0" presId="urn:microsoft.com/office/officeart/2008/layout/HorizontalMultiLevelHierarchy"/>
    <dgm:cxn modelId="{87374FA5-CF47-9343-90D1-FB70215A0A48}" type="presParOf" srcId="{B7193BB4-EBFB-F94D-B9B5-45803EE52DBC}" destId="{63F35746-278C-874D-9A13-4343B4455491}" srcOrd="0" destOrd="0" presId="urn:microsoft.com/office/officeart/2008/layout/HorizontalMultiLevelHierarchy"/>
    <dgm:cxn modelId="{462BE53D-6172-4342-B6B5-063DBE742EDB}" type="presParOf" srcId="{B7193BB4-EBFB-F94D-B9B5-45803EE52DBC}" destId="{36172B95-994F-3849-A5C6-A00A882569A7}" srcOrd="1" destOrd="0" presId="urn:microsoft.com/office/officeart/2008/layout/HorizontalMultiLevelHierarchy"/>
    <dgm:cxn modelId="{ADEAAD75-5806-5F41-B61C-5E5E03C83CFD}" type="presParOf" srcId="{551EC4E6-AE1D-DD43-B7C4-D7EFBEA2E636}" destId="{D87FA41A-845D-0742-BFE6-B20A8A85E955}" srcOrd="10" destOrd="0" presId="urn:microsoft.com/office/officeart/2008/layout/HorizontalMultiLevelHierarchy"/>
    <dgm:cxn modelId="{E05817C8-642B-6D4A-8CC3-AD3A3EF18F7D}" type="presParOf" srcId="{D87FA41A-845D-0742-BFE6-B20A8A85E955}" destId="{23ABB7CA-867F-A94E-86EF-7DB36A9DC8CA}" srcOrd="0" destOrd="0" presId="urn:microsoft.com/office/officeart/2008/layout/HorizontalMultiLevelHierarchy"/>
    <dgm:cxn modelId="{10D35E34-C26C-1544-91EA-3F9A86572C6C}" type="presParOf" srcId="{551EC4E6-AE1D-DD43-B7C4-D7EFBEA2E636}" destId="{F5E40523-D54A-C94B-B68A-891E33491C33}" srcOrd="11" destOrd="0" presId="urn:microsoft.com/office/officeart/2008/layout/HorizontalMultiLevelHierarchy"/>
    <dgm:cxn modelId="{1AF2E6FF-814F-0240-AB26-DFCCF9EEB616}" type="presParOf" srcId="{F5E40523-D54A-C94B-B68A-891E33491C33}" destId="{8FE3CA9D-F9AC-4D4D-BF03-5B208403D01F}" srcOrd="0" destOrd="0" presId="urn:microsoft.com/office/officeart/2008/layout/HorizontalMultiLevelHierarchy"/>
    <dgm:cxn modelId="{7CAC9FA7-9511-1C42-A732-2C7528E2F19A}" type="presParOf" srcId="{F5E40523-D54A-C94B-B68A-891E33491C33}" destId="{3FA3A4FE-4A72-6F4A-9A04-17836A776012}" srcOrd="1" destOrd="0" presId="urn:microsoft.com/office/officeart/2008/layout/HorizontalMultiLevelHierarchy"/>
    <dgm:cxn modelId="{3B238D51-5153-8E4C-AB1A-726A83682540}" type="presParOf" srcId="{551EC4E6-AE1D-DD43-B7C4-D7EFBEA2E636}" destId="{A3F7329B-086E-6C4A-9619-9EFEE1A157E2}" srcOrd="12" destOrd="0" presId="urn:microsoft.com/office/officeart/2008/layout/HorizontalMultiLevelHierarchy"/>
    <dgm:cxn modelId="{03369721-4400-0B4D-B0D5-76297BB62083}" type="presParOf" srcId="{A3F7329B-086E-6C4A-9619-9EFEE1A157E2}" destId="{64733200-66FF-514C-975E-6A30586E77DF}" srcOrd="0" destOrd="0" presId="urn:microsoft.com/office/officeart/2008/layout/HorizontalMultiLevelHierarchy"/>
    <dgm:cxn modelId="{FA8D22D4-9C84-BB4E-87D2-21E64E5C2394}" type="presParOf" srcId="{551EC4E6-AE1D-DD43-B7C4-D7EFBEA2E636}" destId="{A72AC503-0D89-0F40-91DC-8C40B1A372F1}" srcOrd="13" destOrd="0" presId="urn:microsoft.com/office/officeart/2008/layout/HorizontalMultiLevelHierarchy"/>
    <dgm:cxn modelId="{82FC4B0E-85E9-1144-9AE1-28B59F337AD4}" type="presParOf" srcId="{A72AC503-0D89-0F40-91DC-8C40B1A372F1}" destId="{9EBBA99F-A4CB-4947-AF0D-06A5810B9341}" srcOrd="0" destOrd="0" presId="urn:microsoft.com/office/officeart/2008/layout/HorizontalMultiLevelHierarchy"/>
    <dgm:cxn modelId="{7CEF128A-6B11-2C44-AC01-8520402A7226}" type="presParOf" srcId="{A72AC503-0D89-0F40-91DC-8C40B1A372F1}" destId="{69FCBD15-7BC5-9347-8596-6646B5776E16}" srcOrd="1" destOrd="0" presId="urn:microsoft.com/office/officeart/2008/layout/HorizontalMultiLevelHierarchy"/>
    <dgm:cxn modelId="{B9F1A0DA-F79D-C847-9D4A-A95260CD3B34}" type="presParOf" srcId="{551EC4E6-AE1D-DD43-B7C4-D7EFBEA2E636}" destId="{EFDB52AC-193B-D24A-9D41-0D409F2C9383}" srcOrd="14" destOrd="0" presId="urn:microsoft.com/office/officeart/2008/layout/HorizontalMultiLevelHierarchy"/>
    <dgm:cxn modelId="{74A9CF78-E974-3C40-B34A-96CAB1DC8F6A}" type="presParOf" srcId="{EFDB52AC-193B-D24A-9D41-0D409F2C9383}" destId="{31ACF357-AE44-124F-A9DE-C42B68E56AD2}" srcOrd="0" destOrd="0" presId="urn:microsoft.com/office/officeart/2008/layout/HorizontalMultiLevelHierarchy"/>
    <dgm:cxn modelId="{5D33CC62-5C41-EC49-A4E9-6AD379A0989A}" type="presParOf" srcId="{551EC4E6-AE1D-DD43-B7C4-D7EFBEA2E636}" destId="{2086F0B9-C63A-4A47-9706-4509CE8190D7}" srcOrd="15" destOrd="0" presId="urn:microsoft.com/office/officeart/2008/layout/HorizontalMultiLevelHierarchy"/>
    <dgm:cxn modelId="{CF2E6229-8EC6-1049-8FFD-7825AB44F802}" type="presParOf" srcId="{2086F0B9-C63A-4A47-9706-4509CE8190D7}" destId="{594B141E-C1DA-D845-9DD4-07B3012F8988}" srcOrd="0" destOrd="0" presId="urn:microsoft.com/office/officeart/2008/layout/HorizontalMultiLevelHierarchy"/>
    <dgm:cxn modelId="{A0410712-523D-6B44-9A81-8E503121AF1C}" type="presParOf" srcId="{2086F0B9-C63A-4A47-9706-4509CE8190D7}" destId="{CC6423BA-E758-3B48-AFF8-4F37F59240EB}" srcOrd="1" destOrd="0" presId="urn:microsoft.com/office/officeart/2008/layout/HorizontalMultiLevelHierarchy"/>
    <dgm:cxn modelId="{4B41DC4F-ED65-FA43-AE9D-F9BF9C02ADE5}" type="presParOf" srcId="{551EC4E6-AE1D-DD43-B7C4-D7EFBEA2E636}" destId="{4BA792CA-FCEB-7841-9D80-6BB1A42B4D94}" srcOrd="16" destOrd="0" presId="urn:microsoft.com/office/officeart/2008/layout/HorizontalMultiLevelHierarchy"/>
    <dgm:cxn modelId="{AC505960-6A98-6F4B-A29D-CBE63A61768C}" type="presParOf" srcId="{4BA792CA-FCEB-7841-9D80-6BB1A42B4D94}" destId="{BABB8878-4B1D-194C-ACD5-84171842B8AC}" srcOrd="0" destOrd="0" presId="urn:microsoft.com/office/officeart/2008/layout/HorizontalMultiLevelHierarchy"/>
    <dgm:cxn modelId="{05F3F0B0-4B6E-6447-81D5-BAC3282F438C}" type="presParOf" srcId="{551EC4E6-AE1D-DD43-B7C4-D7EFBEA2E636}" destId="{FF89B527-96DD-344F-A6E9-4D96FBF8184B}" srcOrd="17" destOrd="0" presId="urn:microsoft.com/office/officeart/2008/layout/HorizontalMultiLevelHierarchy"/>
    <dgm:cxn modelId="{28590767-26ED-664C-AB31-8A3F8F3B291F}" type="presParOf" srcId="{FF89B527-96DD-344F-A6E9-4D96FBF8184B}" destId="{00C029E1-BACD-3B4B-B105-64422CAA0D27}" srcOrd="0" destOrd="0" presId="urn:microsoft.com/office/officeart/2008/layout/HorizontalMultiLevelHierarchy"/>
    <dgm:cxn modelId="{BBBE33BD-0D36-B14A-9259-B57DDF5AB109}" type="presParOf" srcId="{FF89B527-96DD-344F-A6E9-4D96FBF8184B}" destId="{3177E0D2-F527-A748-B581-F447A0BCCEC9}" srcOrd="1" destOrd="0" presId="urn:microsoft.com/office/officeart/2008/layout/HorizontalMultiLevelHierarchy"/>
    <dgm:cxn modelId="{D5C24B9A-F1D9-234E-B1E9-258DEC0D1FA8}" type="presParOf" srcId="{551EC4E6-AE1D-DD43-B7C4-D7EFBEA2E636}" destId="{79FBF4CB-A334-FA4C-A730-5AE32E36618A}" srcOrd="18" destOrd="0" presId="urn:microsoft.com/office/officeart/2008/layout/HorizontalMultiLevelHierarchy"/>
    <dgm:cxn modelId="{FEB83E91-EF79-5E41-956C-B51C5FE3E3D5}" type="presParOf" srcId="{79FBF4CB-A334-FA4C-A730-5AE32E36618A}" destId="{9EE10452-48CF-D04B-B4D7-2F7F0F4050BF}" srcOrd="0" destOrd="0" presId="urn:microsoft.com/office/officeart/2008/layout/HorizontalMultiLevelHierarchy"/>
    <dgm:cxn modelId="{99D8F991-61D6-EF42-AF9E-669504B9AC21}" type="presParOf" srcId="{551EC4E6-AE1D-DD43-B7C4-D7EFBEA2E636}" destId="{C467E811-70CB-BA4B-A8A7-0953754C465C}" srcOrd="19" destOrd="0" presId="urn:microsoft.com/office/officeart/2008/layout/HorizontalMultiLevelHierarchy"/>
    <dgm:cxn modelId="{4504647C-2C76-B04F-B1A9-CD820A472935}" type="presParOf" srcId="{C467E811-70CB-BA4B-A8A7-0953754C465C}" destId="{2B38E664-48B7-7044-9738-8E97AC293AB1}" srcOrd="0" destOrd="0" presId="urn:microsoft.com/office/officeart/2008/layout/HorizontalMultiLevelHierarchy"/>
    <dgm:cxn modelId="{F0820920-5A61-064A-9E9F-37CC61E521C1}" type="presParOf" srcId="{C467E811-70CB-BA4B-A8A7-0953754C465C}" destId="{EF9AE95C-C4E6-9949-9940-8C3EDD34A3ED}" srcOrd="1" destOrd="0" presId="urn:microsoft.com/office/officeart/2008/layout/HorizontalMultiLevelHierarchy"/>
    <dgm:cxn modelId="{2B1C4AE9-9709-164C-AC92-65F97A60B6B6}" type="presParOf" srcId="{551EC4E6-AE1D-DD43-B7C4-D7EFBEA2E636}" destId="{1A32823E-C562-194D-8C0A-5A42C66D5E4E}" srcOrd="20" destOrd="0" presId="urn:microsoft.com/office/officeart/2008/layout/HorizontalMultiLevelHierarchy"/>
    <dgm:cxn modelId="{6C6EB931-A208-7243-9ED9-6DB485117CAA}" type="presParOf" srcId="{1A32823E-C562-194D-8C0A-5A42C66D5E4E}" destId="{9917B5D9-9759-3349-9C05-A9B0771200CB}" srcOrd="0" destOrd="0" presId="urn:microsoft.com/office/officeart/2008/layout/HorizontalMultiLevelHierarchy"/>
    <dgm:cxn modelId="{5A27CB29-0C95-7E4E-9919-D107A9B2B841}" type="presParOf" srcId="{551EC4E6-AE1D-DD43-B7C4-D7EFBEA2E636}" destId="{A816742D-B597-8542-9D71-5667F8757F4C}" srcOrd="21" destOrd="0" presId="urn:microsoft.com/office/officeart/2008/layout/HorizontalMultiLevelHierarchy"/>
    <dgm:cxn modelId="{119E7EC5-17EC-614C-AD58-7B85DDC8B7B3}" type="presParOf" srcId="{A816742D-B597-8542-9D71-5667F8757F4C}" destId="{0B025E1A-4017-974E-A410-E5C6C65DC33A}" srcOrd="0" destOrd="0" presId="urn:microsoft.com/office/officeart/2008/layout/HorizontalMultiLevelHierarchy"/>
    <dgm:cxn modelId="{027B7E41-BE2B-9F4F-8160-87CCDD094678}" type="presParOf" srcId="{A816742D-B597-8542-9D71-5667F8757F4C}" destId="{E7BE67DA-EE95-7E48-8D47-9DF7FC54EC08}" srcOrd="1" destOrd="0" presId="urn:microsoft.com/office/officeart/2008/layout/HorizontalMultiLevelHierarchy"/>
    <dgm:cxn modelId="{1576D0AB-A406-A247-A4F9-095BCA5B76C0}" type="presParOf" srcId="{551EC4E6-AE1D-DD43-B7C4-D7EFBEA2E636}" destId="{28B22BAA-5BF2-3448-A529-D989148F12A9}" srcOrd="22" destOrd="0" presId="urn:microsoft.com/office/officeart/2008/layout/HorizontalMultiLevelHierarchy"/>
    <dgm:cxn modelId="{E4A36D79-9961-264F-B881-8861FFD631DA}" type="presParOf" srcId="{28B22BAA-5BF2-3448-A529-D989148F12A9}" destId="{54988CD6-4C2C-0B46-806B-857498FF5ABF}" srcOrd="0" destOrd="0" presId="urn:microsoft.com/office/officeart/2008/layout/HorizontalMultiLevelHierarchy"/>
    <dgm:cxn modelId="{7A9A13BB-1455-0245-8E31-4B8D4C78D01D}" type="presParOf" srcId="{551EC4E6-AE1D-DD43-B7C4-D7EFBEA2E636}" destId="{2B60A478-F6B1-CA42-A7A5-2C9AD1F726E9}" srcOrd="23" destOrd="0" presId="urn:microsoft.com/office/officeart/2008/layout/HorizontalMultiLevelHierarchy"/>
    <dgm:cxn modelId="{436AA6F9-5A9F-F643-AEAA-95CA1CD66390}" type="presParOf" srcId="{2B60A478-F6B1-CA42-A7A5-2C9AD1F726E9}" destId="{98898A49-EECE-8C42-800D-7F49FC06C40D}" srcOrd="0" destOrd="0" presId="urn:microsoft.com/office/officeart/2008/layout/HorizontalMultiLevelHierarchy"/>
    <dgm:cxn modelId="{C5183234-81E2-2642-B1B8-4C8B7C658FE6}"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13AF0D03-54CD-4345-BA88-993915A0A570}"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F0F9719-8BE5-C242-A68D-83F1EF1BD0DF}"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0AB382A-DB31-6345-BCD6-1355EB5115F9}" type="presOf" srcId="{BDC2CFA9-99C6-8347-9628-F8B57513FB8C}" destId="{93180932-306E-E545-95F9-2A5635FDC9F1}" srcOrd="0" destOrd="0" presId="urn:microsoft.com/office/officeart/2008/layout/HorizontalMultiLevelHierarchy"/>
    <dgm:cxn modelId="{83ABD633-40A0-0149-BFE3-00E48F5A4805}" type="presOf" srcId="{A73DCD64-89DF-3E4C-9543-0D417B51464E}" destId="{F726EDD3-E670-9B47-8786-4F599884289D}" srcOrd="1" destOrd="0" presId="urn:microsoft.com/office/officeart/2008/layout/HorizontalMultiLevelHierarchy"/>
    <dgm:cxn modelId="{565DE356-5966-A947-A43A-95324C0DFB6F}" type="presOf" srcId="{2EFE4671-8583-3540-9262-1FC578B666F4}" destId="{3013142F-A3C7-F746-853E-2CA8B540A8DE}" srcOrd="0" destOrd="0" presId="urn:microsoft.com/office/officeart/2008/layout/HorizontalMultiLevelHierarchy"/>
    <dgm:cxn modelId="{66A5C45E-CF63-7D40-AD38-2373397CDD74}" type="presOf" srcId="{9BA062DA-6B7A-FC4F-B1BB-7CC4C74C72CE}" destId="{1C998B4A-F8C8-5D49-862A-38B9C7611407}" srcOrd="0" destOrd="0" presId="urn:microsoft.com/office/officeart/2008/layout/HorizontalMultiLevelHierarchy"/>
    <dgm:cxn modelId="{5436C791-1E74-D448-8DFB-9371BF001D78}" type="presOf" srcId="{45267C76-6276-B44A-878A-9D61B556EBD7}" destId="{938A9782-2B6B-8141-99DA-6568305E0C38}" srcOrd="1" destOrd="0" presId="urn:microsoft.com/office/officeart/2008/layout/HorizontalMultiLevelHierarchy"/>
    <dgm:cxn modelId="{C05DA6BF-E971-B344-8243-A0CB5BB088CD}" type="presOf" srcId="{BDC2CFA9-99C6-8347-9628-F8B57513FB8C}" destId="{7A2CD5A7-70D6-DE44-803D-0740544CB367}" srcOrd="1" destOrd="0" presId="urn:microsoft.com/office/officeart/2008/layout/HorizontalMultiLevelHierarchy"/>
    <dgm:cxn modelId="{EDBE48D8-9252-E74A-B394-B0A238D68295}"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161B5EC-CB87-C148-AD2F-87255F3A4373}" type="presOf" srcId="{DD5BF61D-B843-C744-B9A9-3312A1287EF4}" destId="{C852AF5D-E3CA-F844-B775-08DD6E6FB940}" srcOrd="0" destOrd="0" presId="urn:microsoft.com/office/officeart/2008/layout/HorizontalMultiLevelHierarchy"/>
    <dgm:cxn modelId="{1B632BF2-B690-2545-8F87-3E466C377E69}"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D6507A5-6822-AB4B-B03A-94EBECE3AA9F}" type="presParOf" srcId="{3013142F-A3C7-F746-853E-2CA8B540A8DE}" destId="{B764B132-0961-414E-B6FA-FB0C6C1C6CED}" srcOrd="0" destOrd="0" presId="urn:microsoft.com/office/officeart/2008/layout/HorizontalMultiLevelHierarchy"/>
    <dgm:cxn modelId="{52019F59-346D-6247-AA2D-3B2EC44C8627}" type="presParOf" srcId="{B764B132-0961-414E-B6FA-FB0C6C1C6CED}" destId="{7111AE39-B455-7C4D-91F4-9E37E3822D07}" srcOrd="0" destOrd="0" presId="urn:microsoft.com/office/officeart/2008/layout/HorizontalMultiLevelHierarchy"/>
    <dgm:cxn modelId="{3E4D14E9-B065-C345-85BF-00255EBEDE38}" type="presParOf" srcId="{B764B132-0961-414E-B6FA-FB0C6C1C6CED}" destId="{551EC4E6-AE1D-DD43-B7C4-D7EFBEA2E636}" srcOrd="1" destOrd="0" presId="urn:microsoft.com/office/officeart/2008/layout/HorizontalMultiLevelHierarchy"/>
    <dgm:cxn modelId="{324A10C7-73F3-6E44-906F-AA8DAE6862A1}" type="presParOf" srcId="{551EC4E6-AE1D-DD43-B7C4-D7EFBEA2E636}" destId="{082A771F-69AF-7C4C-86CB-DF1CD8CB6581}" srcOrd="0" destOrd="0" presId="urn:microsoft.com/office/officeart/2008/layout/HorizontalMultiLevelHierarchy"/>
    <dgm:cxn modelId="{CA388A6A-B8A3-CC4D-859F-9917F9E85D83}" type="presParOf" srcId="{082A771F-69AF-7C4C-86CB-DF1CD8CB6581}" destId="{F726EDD3-E670-9B47-8786-4F599884289D}" srcOrd="0" destOrd="0" presId="urn:microsoft.com/office/officeart/2008/layout/HorizontalMultiLevelHierarchy"/>
    <dgm:cxn modelId="{FBB3DBA3-39ED-004F-AEA5-A8DFC1622C3B}" type="presParOf" srcId="{551EC4E6-AE1D-DD43-B7C4-D7EFBEA2E636}" destId="{7B40AE63-0EA3-0747-BCE5-5F3AB0355BF2}" srcOrd="1" destOrd="0" presId="urn:microsoft.com/office/officeart/2008/layout/HorizontalMultiLevelHierarchy"/>
    <dgm:cxn modelId="{99E4FF75-253A-A744-9316-85ABB7A373B7}" type="presParOf" srcId="{7B40AE63-0EA3-0747-BCE5-5F3AB0355BF2}" destId="{C852AF5D-E3CA-F844-B775-08DD6E6FB940}" srcOrd="0" destOrd="0" presId="urn:microsoft.com/office/officeart/2008/layout/HorizontalMultiLevelHierarchy"/>
    <dgm:cxn modelId="{2AC5A1B0-381D-ED49-B494-CD649FD8ED1D}" type="presParOf" srcId="{7B40AE63-0EA3-0747-BCE5-5F3AB0355BF2}" destId="{30463D07-8E7F-3146-97CE-76CE82648742}" srcOrd="1" destOrd="0" presId="urn:microsoft.com/office/officeart/2008/layout/HorizontalMultiLevelHierarchy"/>
    <dgm:cxn modelId="{4613EB4E-5BC4-074A-8061-FB2DDFE91488}" type="presParOf" srcId="{551EC4E6-AE1D-DD43-B7C4-D7EFBEA2E636}" destId="{93180932-306E-E545-95F9-2A5635FDC9F1}" srcOrd="2" destOrd="0" presId="urn:microsoft.com/office/officeart/2008/layout/HorizontalMultiLevelHierarchy"/>
    <dgm:cxn modelId="{C8FBE68C-900A-9741-9323-AC7A61EFFD71}" type="presParOf" srcId="{93180932-306E-E545-95F9-2A5635FDC9F1}" destId="{7A2CD5A7-70D6-DE44-803D-0740544CB367}" srcOrd="0" destOrd="0" presId="urn:microsoft.com/office/officeart/2008/layout/HorizontalMultiLevelHierarchy"/>
    <dgm:cxn modelId="{A87A5704-1074-5B48-8044-666B8DFFC4AC}" type="presParOf" srcId="{551EC4E6-AE1D-DD43-B7C4-D7EFBEA2E636}" destId="{A0C9905E-6DBF-7645-94A7-C4BCDADC46B9}" srcOrd="3" destOrd="0" presId="urn:microsoft.com/office/officeart/2008/layout/HorizontalMultiLevelHierarchy"/>
    <dgm:cxn modelId="{DCFB18E3-7D4F-3940-82AB-1FF108A1CF36}" type="presParOf" srcId="{A0C9905E-6DBF-7645-94A7-C4BCDADC46B9}" destId="{D3E2E567-EC04-E743-9B8C-985408EA1058}" srcOrd="0" destOrd="0" presId="urn:microsoft.com/office/officeart/2008/layout/HorizontalMultiLevelHierarchy"/>
    <dgm:cxn modelId="{F23D4AC2-1E43-674C-8D33-11CF62F66265}" type="presParOf" srcId="{A0C9905E-6DBF-7645-94A7-C4BCDADC46B9}" destId="{1488A531-D252-B440-B1DA-4363F37F8970}" srcOrd="1" destOrd="0" presId="urn:microsoft.com/office/officeart/2008/layout/HorizontalMultiLevelHierarchy"/>
    <dgm:cxn modelId="{98DCD13F-8DEE-FB4A-85CE-B2413A383FAD}" type="presParOf" srcId="{551EC4E6-AE1D-DD43-B7C4-D7EFBEA2E636}" destId="{1F2800E8-CF94-FD43-8D0E-7E4B278315B1}" srcOrd="4" destOrd="0" presId="urn:microsoft.com/office/officeart/2008/layout/HorizontalMultiLevelHierarchy"/>
    <dgm:cxn modelId="{9F453C9C-D927-1749-8EE7-0A082556741A}" type="presParOf" srcId="{1F2800E8-CF94-FD43-8D0E-7E4B278315B1}" destId="{938A9782-2B6B-8141-99DA-6568305E0C38}" srcOrd="0" destOrd="0" presId="urn:microsoft.com/office/officeart/2008/layout/HorizontalMultiLevelHierarchy"/>
    <dgm:cxn modelId="{B58788F2-5066-F44E-95A1-33371F797F75}" type="presParOf" srcId="{551EC4E6-AE1D-DD43-B7C4-D7EFBEA2E636}" destId="{7377E58F-198D-DE48-B3AF-2D2AF67C403D}" srcOrd="5" destOrd="0" presId="urn:microsoft.com/office/officeart/2008/layout/HorizontalMultiLevelHierarchy"/>
    <dgm:cxn modelId="{48EBD998-0C5D-4549-BD74-FE57CC000300}" type="presParOf" srcId="{7377E58F-198D-DE48-B3AF-2D2AF67C403D}" destId="{1C998B4A-F8C8-5D49-862A-38B9C7611407}" srcOrd="0" destOrd="0" presId="urn:microsoft.com/office/officeart/2008/layout/HorizontalMultiLevelHierarchy"/>
    <dgm:cxn modelId="{740501D2-89BF-0642-8F7B-120B6232E56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E784D819-64ED-D647-80F1-52B5A910176E}" type="presOf" srcId="{BDC2CFA9-99C6-8347-9628-F8B57513FB8C}" destId="{7A2CD5A7-70D6-DE44-803D-0740544CB367}" srcOrd="1" destOrd="0" presId="urn:microsoft.com/office/officeart/2008/layout/HorizontalMultiLevelHierarchy"/>
    <dgm:cxn modelId="{AD18891B-322F-6F43-8746-5DB9D7D6E4BC}"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AF78228-B458-DE4B-8F16-49D93F049C83}" type="presOf" srcId="{9BA062DA-6B7A-FC4F-B1BB-7CC4C74C72CE}" destId="{1C998B4A-F8C8-5D49-862A-38B9C7611407}" srcOrd="0" destOrd="0" presId="urn:microsoft.com/office/officeart/2008/layout/HorizontalMultiLevelHierarchy"/>
    <dgm:cxn modelId="{169E3F64-56A1-E140-A662-8E0D6797FD79}" type="presOf" srcId="{A73DCD64-89DF-3E4C-9543-0D417B51464E}" destId="{F726EDD3-E670-9B47-8786-4F599884289D}" srcOrd="1" destOrd="0" presId="urn:microsoft.com/office/officeart/2008/layout/HorizontalMultiLevelHierarchy"/>
    <dgm:cxn modelId="{A966956B-DBA3-3A48-A32B-2F24CA7B92D7}" type="presOf" srcId="{45267C76-6276-B44A-878A-9D61B556EBD7}" destId="{1F2800E8-CF94-FD43-8D0E-7E4B278315B1}" srcOrd="0" destOrd="0" presId="urn:microsoft.com/office/officeart/2008/layout/HorizontalMultiLevelHierarchy"/>
    <dgm:cxn modelId="{7258369D-FB59-914C-8715-5F72714805AE}" type="presOf" srcId="{2EFE4671-8583-3540-9262-1FC578B666F4}" destId="{3013142F-A3C7-F746-853E-2CA8B540A8DE}" srcOrd="0" destOrd="0" presId="urn:microsoft.com/office/officeart/2008/layout/HorizontalMultiLevelHierarchy"/>
    <dgm:cxn modelId="{CA3D0EB3-6EA8-3740-8243-F2106D9B25CB}" type="presOf" srcId="{BDC2CFA9-99C6-8347-9628-F8B57513FB8C}" destId="{93180932-306E-E545-95F9-2A5635FDC9F1}" srcOrd="0" destOrd="0" presId="urn:microsoft.com/office/officeart/2008/layout/HorizontalMultiLevelHierarchy"/>
    <dgm:cxn modelId="{904261D2-1CAD-F544-9DC8-D3649B105368}"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26237E8-7D35-024A-9124-EC5D3706AC7E}" type="presOf" srcId="{45267C76-6276-B44A-878A-9D61B556EBD7}" destId="{938A9782-2B6B-8141-99DA-6568305E0C38}" srcOrd="1" destOrd="0" presId="urn:microsoft.com/office/officeart/2008/layout/HorizontalMultiLevelHierarchy"/>
    <dgm:cxn modelId="{C04831ED-5385-984D-B7D0-BD1943FFE41E}" type="presOf" srcId="{773FD5F0-F007-F148-886B-86E72F86266E}" destId="{D3E2E567-EC04-E743-9B8C-985408EA1058}" srcOrd="0" destOrd="0" presId="urn:microsoft.com/office/officeart/2008/layout/HorizontalMultiLevelHierarchy"/>
    <dgm:cxn modelId="{BD12C9F1-E01D-3845-8123-C300A76670D7}"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847293E-C39B-AA49-97F3-3902181D30EE}" type="presParOf" srcId="{3013142F-A3C7-F746-853E-2CA8B540A8DE}" destId="{B764B132-0961-414E-B6FA-FB0C6C1C6CED}" srcOrd="0" destOrd="0" presId="urn:microsoft.com/office/officeart/2008/layout/HorizontalMultiLevelHierarchy"/>
    <dgm:cxn modelId="{B0918E19-FE81-5544-9DD5-BB4E81B96013}" type="presParOf" srcId="{B764B132-0961-414E-B6FA-FB0C6C1C6CED}" destId="{7111AE39-B455-7C4D-91F4-9E37E3822D07}" srcOrd="0" destOrd="0" presId="urn:microsoft.com/office/officeart/2008/layout/HorizontalMultiLevelHierarchy"/>
    <dgm:cxn modelId="{1722BC5F-E767-7649-906E-097D3D9720F0}" type="presParOf" srcId="{B764B132-0961-414E-B6FA-FB0C6C1C6CED}" destId="{551EC4E6-AE1D-DD43-B7C4-D7EFBEA2E636}" srcOrd="1" destOrd="0" presId="urn:microsoft.com/office/officeart/2008/layout/HorizontalMultiLevelHierarchy"/>
    <dgm:cxn modelId="{79E52C2A-8DF4-6342-BAF5-DA02F935B561}" type="presParOf" srcId="{551EC4E6-AE1D-DD43-B7C4-D7EFBEA2E636}" destId="{082A771F-69AF-7C4C-86CB-DF1CD8CB6581}" srcOrd="0" destOrd="0" presId="urn:microsoft.com/office/officeart/2008/layout/HorizontalMultiLevelHierarchy"/>
    <dgm:cxn modelId="{9E6676A5-298E-904A-8132-EFDF61556D56}" type="presParOf" srcId="{082A771F-69AF-7C4C-86CB-DF1CD8CB6581}" destId="{F726EDD3-E670-9B47-8786-4F599884289D}" srcOrd="0" destOrd="0" presId="urn:microsoft.com/office/officeart/2008/layout/HorizontalMultiLevelHierarchy"/>
    <dgm:cxn modelId="{280ABD2F-A297-A64C-83D3-0BF1A38D6A81}" type="presParOf" srcId="{551EC4E6-AE1D-DD43-B7C4-D7EFBEA2E636}" destId="{7B40AE63-0EA3-0747-BCE5-5F3AB0355BF2}" srcOrd="1" destOrd="0" presId="urn:microsoft.com/office/officeart/2008/layout/HorizontalMultiLevelHierarchy"/>
    <dgm:cxn modelId="{3698D812-BB72-104E-8DAB-C4456B31E5AA}" type="presParOf" srcId="{7B40AE63-0EA3-0747-BCE5-5F3AB0355BF2}" destId="{C852AF5D-E3CA-F844-B775-08DD6E6FB940}" srcOrd="0" destOrd="0" presId="urn:microsoft.com/office/officeart/2008/layout/HorizontalMultiLevelHierarchy"/>
    <dgm:cxn modelId="{25F137F5-730F-424B-8BCB-F911F9DE2C3D}" type="presParOf" srcId="{7B40AE63-0EA3-0747-BCE5-5F3AB0355BF2}" destId="{30463D07-8E7F-3146-97CE-76CE82648742}" srcOrd="1" destOrd="0" presId="urn:microsoft.com/office/officeart/2008/layout/HorizontalMultiLevelHierarchy"/>
    <dgm:cxn modelId="{39E47AC5-3B56-6740-9FC2-685A1DE483EA}" type="presParOf" srcId="{551EC4E6-AE1D-DD43-B7C4-D7EFBEA2E636}" destId="{93180932-306E-E545-95F9-2A5635FDC9F1}" srcOrd="2" destOrd="0" presId="urn:microsoft.com/office/officeart/2008/layout/HorizontalMultiLevelHierarchy"/>
    <dgm:cxn modelId="{56BCC831-2F97-9F4A-B951-1A2CCA9C4986}" type="presParOf" srcId="{93180932-306E-E545-95F9-2A5635FDC9F1}" destId="{7A2CD5A7-70D6-DE44-803D-0740544CB367}" srcOrd="0" destOrd="0" presId="urn:microsoft.com/office/officeart/2008/layout/HorizontalMultiLevelHierarchy"/>
    <dgm:cxn modelId="{E818C8D8-88C0-724E-9CEB-42F5D3538018}" type="presParOf" srcId="{551EC4E6-AE1D-DD43-B7C4-D7EFBEA2E636}" destId="{A0C9905E-6DBF-7645-94A7-C4BCDADC46B9}" srcOrd="3" destOrd="0" presId="urn:microsoft.com/office/officeart/2008/layout/HorizontalMultiLevelHierarchy"/>
    <dgm:cxn modelId="{7179AC85-3C87-D144-B6C4-CE55A51B51A7}" type="presParOf" srcId="{A0C9905E-6DBF-7645-94A7-C4BCDADC46B9}" destId="{D3E2E567-EC04-E743-9B8C-985408EA1058}" srcOrd="0" destOrd="0" presId="urn:microsoft.com/office/officeart/2008/layout/HorizontalMultiLevelHierarchy"/>
    <dgm:cxn modelId="{D48FA584-2468-314A-9F3F-3C802AD2B799}" type="presParOf" srcId="{A0C9905E-6DBF-7645-94A7-C4BCDADC46B9}" destId="{1488A531-D252-B440-B1DA-4363F37F8970}" srcOrd="1" destOrd="0" presId="urn:microsoft.com/office/officeart/2008/layout/HorizontalMultiLevelHierarchy"/>
    <dgm:cxn modelId="{9B284D02-4E0D-C040-A25E-5199E5F6A799}" type="presParOf" srcId="{551EC4E6-AE1D-DD43-B7C4-D7EFBEA2E636}" destId="{1F2800E8-CF94-FD43-8D0E-7E4B278315B1}" srcOrd="4" destOrd="0" presId="urn:microsoft.com/office/officeart/2008/layout/HorizontalMultiLevelHierarchy"/>
    <dgm:cxn modelId="{BC367F19-ABBE-764E-9279-D64E339A7A70}" type="presParOf" srcId="{1F2800E8-CF94-FD43-8D0E-7E4B278315B1}" destId="{938A9782-2B6B-8141-99DA-6568305E0C38}" srcOrd="0" destOrd="0" presId="urn:microsoft.com/office/officeart/2008/layout/HorizontalMultiLevelHierarchy"/>
    <dgm:cxn modelId="{9A97151B-A8EE-2641-9780-82054EDBE6FE}" type="presParOf" srcId="{551EC4E6-AE1D-DD43-B7C4-D7EFBEA2E636}" destId="{7377E58F-198D-DE48-B3AF-2D2AF67C403D}" srcOrd="5" destOrd="0" presId="urn:microsoft.com/office/officeart/2008/layout/HorizontalMultiLevelHierarchy"/>
    <dgm:cxn modelId="{DA840889-B94F-5048-ACEF-C5A706F4E18F}" type="presParOf" srcId="{7377E58F-198D-DE48-B3AF-2D2AF67C403D}" destId="{1C998B4A-F8C8-5D49-862A-38B9C7611407}" srcOrd="0" destOrd="0" presId="urn:microsoft.com/office/officeart/2008/layout/HorizontalMultiLevelHierarchy"/>
    <dgm:cxn modelId="{55A4F282-F00E-4649-9F0A-5C51B2A820B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91FD1200-7ED7-5243-AE9F-3CE6B964F5C4}"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51ACB1D-6FA5-1747-89D1-F2AAB9A9175C}"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919154-FEC7-D341-94EE-4CD704EABD92}" type="presOf" srcId="{9BA062DA-6B7A-FC4F-B1BB-7CC4C74C72CE}" destId="{1C998B4A-F8C8-5D49-862A-38B9C7611407}" srcOrd="0" destOrd="0" presId="urn:microsoft.com/office/officeart/2008/layout/HorizontalMultiLevelHierarchy"/>
    <dgm:cxn modelId="{C319336B-E8AA-C446-8D3A-C5997A4F0C62}" type="presOf" srcId="{2EFE4671-8583-3540-9262-1FC578B666F4}" destId="{3013142F-A3C7-F746-853E-2CA8B540A8DE}" srcOrd="0" destOrd="0" presId="urn:microsoft.com/office/officeart/2008/layout/HorizontalMultiLevelHierarchy"/>
    <dgm:cxn modelId="{19863B6B-6B24-7B43-8F28-FE8A83658580}" type="presOf" srcId="{45267C76-6276-B44A-878A-9D61B556EBD7}" destId="{938A9782-2B6B-8141-99DA-6568305E0C38}" srcOrd="1" destOrd="0" presId="urn:microsoft.com/office/officeart/2008/layout/HorizontalMultiLevelHierarchy"/>
    <dgm:cxn modelId="{267E8D75-415E-A84D-A7B4-B7D3E202EA38}" type="presOf" srcId="{DD5BF61D-B843-C744-B9A9-3312A1287EF4}" destId="{C852AF5D-E3CA-F844-B775-08DD6E6FB940}" srcOrd="0" destOrd="0" presId="urn:microsoft.com/office/officeart/2008/layout/HorizontalMultiLevelHierarchy"/>
    <dgm:cxn modelId="{97B3327C-AFCA-9A40-A786-91563C7F7611}" type="presOf" srcId="{773FD5F0-F007-F148-886B-86E72F86266E}" destId="{D3E2E567-EC04-E743-9B8C-985408EA1058}" srcOrd="0" destOrd="0" presId="urn:microsoft.com/office/officeart/2008/layout/HorizontalMultiLevelHierarchy"/>
    <dgm:cxn modelId="{1E8FDF9A-C621-824C-B122-5DFE87EC7A20}" type="presOf" srcId="{A73DCD64-89DF-3E4C-9543-0D417B51464E}" destId="{F726EDD3-E670-9B47-8786-4F599884289D}" srcOrd="1" destOrd="0" presId="urn:microsoft.com/office/officeart/2008/layout/HorizontalMultiLevelHierarchy"/>
    <dgm:cxn modelId="{F3BD69B4-1ACC-EF43-9F66-79048698ED5A}" type="presOf" srcId="{BDC2CFA9-99C6-8347-9628-F8B57513FB8C}" destId="{7A2CD5A7-70D6-DE44-803D-0740544CB367}" srcOrd="1" destOrd="0" presId="urn:microsoft.com/office/officeart/2008/layout/HorizontalMultiLevelHierarchy"/>
    <dgm:cxn modelId="{BF979FCB-9FB2-804E-994F-F36B67D4B958}" type="presOf" srcId="{45267C76-6276-B44A-878A-9D61B556EBD7}" destId="{1F2800E8-CF94-FD43-8D0E-7E4B278315B1}" srcOrd="0" destOrd="0" presId="urn:microsoft.com/office/officeart/2008/layout/HorizontalMultiLevelHierarchy"/>
    <dgm:cxn modelId="{2B848CE1-B062-CB46-A3DC-1EBDFD7BA27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F2486FB-C75F-0840-BC7B-07B0F386CA61}" type="presParOf" srcId="{3013142F-A3C7-F746-853E-2CA8B540A8DE}" destId="{B764B132-0961-414E-B6FA-FB0C6C1C6CED}" srcOrd="0" destOrd="0" presId="urn:microsoft.com/office/officeart/2008/layout/HorizontalMultiLevelHierarchy"/>
    <dgm:cxn modelId="{5628A9F0-953B-3545-A0A0-0376ED1BFE0D}" type="presParOf" srcId="{B764B132-0961-414E-B6FA-FB0C6C1C6CED}" destId="{7111AE39-B455-7C4D-91F4-9E37E3822D07}" srcOrd="0" destOrd="0" presId="urn:microsoft.com/office/officeart/2008/layout/HorizontalMultiLevelHierarchy"/>
    <dgm:cxn modelId="{591846D4-7DF2-C94C-B620-A1A19A95FD67}" type="presParOf" srcId="{B764B132-0961-414E-B6FA-FB0C6C1C6CED}" destId="{551EC4E6-AE1D-DD43-B7C4-D7EFBEA2E636}" srcOrd="1" destOrd="0" presId="urn:microsoft.com/office/officeart/2008/layout/HorizontalMultiLevelHierarchy"/>
    <dgm:cxn modelId="{5A124335-D64E-2546-AEBF-1C7DA8210517}" type="presParOf" srcId="{551EC4E6-AE1D-DD43-B7C4-D7EFBEA2E636}" destId="{082A771F-69AF-7C4C-86CB-DF1CD8CB6581}" srcOrd="0" destOrd="0" presId="urn:microsoft.com/office/officeart/2008/layout/HorizontalMultiLevelHierarchy"/>
    <dgm:cxn modelId="{1BAD0F34-8D66-7741-8B57-99E6A6455600}" type="presParOf" srcId="{082A771F-69AF-7C4C-86CB-DF1CD8CB6581}" destId="{F726EDD3-E670-9B47-8786-4F599884289D}" srcOrd="0" destOrd="0" presId="urn:microsoft.com/office/officeart/2008/layout/HorizontalMultiLevelHierarchy"/>
    <dgm:cxn modelId="{7EFA1F10-1E7D-FD4B-A376-53F518CB98AD}" type="presParOf" srcId="{551EC4E6-AE1D-DD43-B7C4-D7EFBEA2E636}" destId="{7B40AE63-0EA3-0747-BCE5-5F3AB0355BF2}" srcOrd="1" destOrd="0" presId="urn:microsoft.com/office/officeart/2008/layout/HorizontalMultiLevelHierarchy"/>
    <dgm:cxn modelId="{F6BDFF7D-0CE2-8741-BA4E-022DD91A504E}" type="presParOf" srcId="{7B40AE63-0EA3-0747-BCE5-5F3AB0355BF2}" destId="{C852AF5D-E3CA-F844-B775-08DD6E6FB940}" srcOrd="0" destOrd="0" presId="urn:microsoft.com/office/officeart/2008/layout/HorizontalMultiLevelHierarchy"/>
    <dgm:cxn modelId="{A732C91A-8D5D-BB4C-ADF7-F58DA0B1CFF2}" type="presParOf" srcId="{7B40AE63-0EA3-0747-BCE5-5F3AB0355BF2}" destId="{30463D07-8E7F-3146-97CE-76CE82648742}" srcOrd="1" destOrd="0" presId="urn:microsoft.com/office/officeart/2008/layout/HorizontalMultiLevelHierarchy"/>
    <dgm:cxn modelId="{36F3F131-3967-D245-95E8-35EE82891D63}" type="presParOf" srcId="{551EC4E6-AE1D-DD43-B7C4-D7EFBEA2E636}" destId="{93180932-306E-E545-95F9-2A5635FDC9F1}" srcOrd="2" destOrd="0" presId="urn:microsoft.com/office/officeart/2008/layout/HorizontalMultiLevelHierarchy"/>
    <dgm:cxn modelId="{1ADE7EA6-B0BE-0C48-95EB-CC825D163FC3}" type="presParOf" srcId="{93180932-306E-E545-95F9-2A5635FDC9F1}" destId="{7A2CD5A7-70D6-DE44-803D-0740544CB367}" srcOrd="0" destOrd="0" presId="urn:microsoft.com/office/officeart/2008/layout/HorizontalMultiLevelHierarchy"/>
    <dgm:cxn modelId="{F1C8CDA1-261B-D848-9919-5FF6A7DE1F34}" type="presParOf" srcId="{551EC4E6-AE1D-DD43-B7C4-D7EFBEA2E636}" destId="{A0C9905E-6DBF-7645-94A7-C4BCDADC46B9}" srcOrd="3" destOrd="0" presId="urn:microsoft.com/office/officeart/2008/layout/HorizontalMultiLevelHierarchy"/>
    <dgm:cxn modelId="{AE21049B-6886-6845-B5F5-EEC074670222}" type="presParOf" srcId="{A0C9905E-6DBF-7645-94A7-C4BCDADC46B9}" destId="{D3E2E567-EC04-E743-9B8C-985408EA1058}" srcOrd="0" destOrd="0" presId="urn:microsoft.com/office/officeart/2008/layout/HorizontalMultiLevelHierarchy"/>
    <dgm:cxn modelId="{E6B76C56-00BA-9D48-BE94-D3D5987F07A6}" type="presParOf" srcId="{A0C9905E-6DBF-7645-94A7-C4BCDADC46B9}" destId="{1488A531-D252-B440-B1DA-4363F37F8970}" srcOrd="1" destOrd="0" presId="urn:microsoft.com/office/officeart/2008/layout/HorizontalMultiLevelHierarchy"/>
    <dgm:cxn modelId="{559A101A-4477-5A4B-A683-976B1F08FE38}" type="presParOf" srcId="{551EC4E6-AE1D-DD43-B7C4-D7EFBEA2E636}" destId="{1F2800E8-CF94-FD43-8D0E-7E4B278315B1}" srcOrd="4" destOrd="0" presId="urn:microsoft.com/office/officeart/2008/layout/HorizontalMultiLevelHierarchy"/>
    <dgm:cxn modelId="{816C593B-0590-BF4A-A0B7-09C6A1B637D2}" type="presParOf" srcId="{1F2800E8-CF94-FD43-8D0E-7E4B278315B1}" destId="{938A9782-2B6B-8141-99DA-6568305E0C38}" srcOrd="0" destOrd="0" presId="urn:microsoft.com/office/officeart/2008/layout/HorizontalMultiLevelHierarchy"/>
    <dgm:cxn modelId="{DDD471F6-1EE0-8147-9627-01F3D011C4E1}" type="presParOf" srcId="{551EC4E6-AE1D-DD43-B7C4-D7EFBEA2E636}" destId="{7377E58F-198D-DE48-B3AF-2D2AF67C403D}" srcOrd="5" destOrd="0" presId="urn:microsoft.com/office/officeart/2008/layout/HorizontalMultiLevelHierarchy"/>
    <dgm:cxn modelId="{A2BF8115-CDDA-524D-866F-312C8004DAFA}" type="presParOf" srcId="{7377E58F-198D-DE48-B3AF-2D2AF67C403D}" destId="{1C998B4A-F8C8-5D49-862A-38B9C7611407}" srcOrd="0" destOrd="0" presId="urn:microsoft.com/office/officeart/2008/layout/HorizontalMultiLevelHierarchy"/>
    <dgm:cxn modelId="{36B04513-2A4B-6B4C-8747-0542F907C0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a:latin typeface="Microsoft YaHei" charset="-122"/>
              <a:ea typeface="Microsoft YaHei" charset="-122"/>
              <a:cs typeface="Microsoft YaHei" charset="-122"/>
            </a:rPr>
            <a:t>6.1</a:t>
          </a:r>
          <a:r>
            <a:rPr lang="zh-CN" altLang="en-US" sz="2000" dirty="0">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6.1.1</a:t>
          </a:r>
          <a:r>
            <a:rPr lang="zh-CN" altLang="en-US" sz="200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latin typeface="Microsoft YaHei" charset="-122"/>
              <a:ea typeface="Microsoft YaHei" charset="-122"/>
              <a:cs typeface="Microsoft YaHei" charset="-122"/>
            </a:rPr>
            <a:t>6.1.2</a:t>
          </a:r>
          <a:r>
            <a:rPr lang="zh-CN" altLang="en-US" sz="200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a:solidFill>
                <a:srgbClr val="C00000"/>
              </a:solidFill>
              <a:latin typeface="Microsoft YaHei" charset="-122"/>
              <a:ea typeface="Microsoft YaHei" charset="-122"/>
              <a:cs typeface="Microsoft YaHei" charset="-122"/>
            </a:rPr>
            <a:t>6.1.3</a:t>
          </a:r>
          <a:r>
            <a:rPr lang="zh-CN" altLang="en-US" sz="2000" dirty="0">
              <a:solidFill>
                <a:srgbClr val="C00000"/>
              </a:solidFill>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D133929-E3DF-9940-842A-23AC4CEA9213}" type="presOf" srcId="{45267C76-6276-B44A-878A-9D61B556EBD7}" destId="{1F2800E8-CF94-FD43-8D0E-7E4B278315B1}" srcOrd="0" destOrd="0" presId="urn:microsoft.com/office/officeart/2008/layout/HorizontalMultiLevelHierarchy"/>
    <dgm:cxn modelId="{A5B4982C-1BC1-CE42-8522-132886639B07}" type="presOf" srcId="{2EFE4671-8583-3540-9262-1FC578B666F4}" destId="{3013142F-A3C7-F746-853E-2CA8B540A8DE}" srcOrd="0" destOrd="0" presId="urn:microsoft.com/office/officeart/2008/layout/HorizontalMultiLevelHierarchy"/>
    <dgm:cxn modelId="{BC9EC563-875E-DE4F-AE55-D56D3A5BBCB6}" type="presOf" srcId="{773FD5F0-F007-F148-886B-86E72F86266E}" destId="{D3E2E567-EC04-E743-9B8C-985408EA1058}" srcOrd="0" destOrd="0" presId="urn:microsoft.com/office/officeart/2008/layout/HorizontalMultiLevelHierarchy"/>
    <dgm:cxn modelId="{8664906C-150C-6B49-A751-1F06C1B5108C}" type="presOf" srcId="{DD5BF61D-B843-C744-B9A9-3312A1287EF4}" destId="{C852AF5D-E3CA-F844-B775-08DD6E6FB940}" srcOrd="0" destOrd="0" presId="urn:microsoft.com/office/officeart/2008/layout/HorizontalMultiLevelHierarchy"/>
    <dgm:cxn modelId="{C24B7696-C5C9-794F-8740-B75D19F5B2D1}" type="presOf" srcId="{CC08C8E7-D5AB-9C4F-A78B-4A8C57EB2D22}" destId="{7111AE39-B455-7C4D-91F4-9E37E3822D07}" srcOrd="0" destOrd="0" presId="urn:microsoft.com/office/officeart/2008/layout/HorizontalMultiLevelHierarchy"/>
    <dgm:cxn modelId="{C1D8B59D-8CA6-1945-B964-F0ECF211CDC9}" type="presOf" srcId="{A73DCD64-89DF-3E4C-9543-0D417B51464E}" destId="{F726EDD3-E670-9B47-8786-4F599884289D}" srcOrd="1" destOrd="0" presId="urn:microsoft.com/office/officeart/2008/layout/HorizontalMultiLevelHierarchy"/>
    <dgm:cxn modelId="{7491EFE3-823E-8947-8C5C-EF47692CA1D3}"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BB53DED-8D0B-0249-B233-AB5EF2B10C5C}" type="presOf" srcId="{BDC2CFA9-99C6-8347-9628-F8B57513FB8C}" destId="{93180932-306E-E545-95F9-2A5635FDC9F1}" srcOrd="0" destOrd="0" presId="urn:microsoft.com/office/officeart/2008/layout/HorizontalMultiLevelHierarchy"/>
    <dgm:cxn modelId="{F5371DF1-85E4-B241-BEB4-21C4CE40CFA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2DCBDF6-788D-BD40-9F8F-7B3D08452015}" type="presOf" srcId="{45267C76-6276-B44A-878A-9D61B556EBD7}" destId="{938A9782-2B6B-8141-99DA-6568305E0C38}" srcOrd="1" destOrd="0" presId="urn:microsoft.com/office/officeart/2008/layout/HorizontalMultiLevelHierarchy"/>
    <dgm:cxn modelId="{389DBDF9-FE15-E345-8F01-B91121D5D556}" type="presOf" srcId="{9BA062DA-6B7A-FC4F-B1BB-7CC4C74C72CE}" destId="{1C998B4A-F8C8-5D49-862A-38B9C7611407}" srcOrd="0" destOrd="0" presId="urn:microsoft.com/office/officeart/2008/layout/HorizontalMultiLevelHierarchy"/>
    <dgm:cxn modelId="{23EC69F6-0686-2A4C-8A04-63186E1579ED}" type="presParOf" srcId="{3013142F-A3C7-F746-853E-2CA8B540A8DE}" destId="{B764B132-0961-414E-B6FA-FB0C6C1C6CED}" srcOrd="0" destOrd="0" presId="urn:microsoft.com/office/officeart/2008/layout/HorizontalMultiLevelHierarchy"/>
    <dgm:cxn modelId="{54F8542C-3B1B-1344-8273-8A2C71B8BFAE}" type="presParOf" srcId="{B764B132-0961-414E-B6FA-FB0C6C1C6CED}" destId="{7111AE39-B455-7C4D-91F4-9E37E3822D07}" srcOrd="0" destOrd="0" presId="urn:microsoft.com/office/officeart/2008/layout/HorizontalMultiLevelHierarchy"/>
    <dgm:cxn modelId="{CA96360D-8D42-8249-B907-05318D7A93AB}" type="presParOf" srcId="{B764B132-0961-414E-B6FA-FB0C6C1C6CED}" destId="{551EC4E6-AE1D-DD43-B7C4-D7EFBEA2E636}" srcOrd="1" destOrd="0" presId="urn:microsoft.com/office/officeart/2008/layout/HorizontalMultiLevelHierarchy"/>
    <dgm:cxn modelId="{89408E23-2F96-104B-B064-2AAC352A9B86}" type="presParOf" srcId="{551EC4E6-AE1D-DD43-B7C4-D7EFBEA2E636}" destId="{082A771F-69AF-7C4C-86CB-DF1CD8CB6581}" srcOrd="0" destOrd="0" presId="urn:microsoft.com/office/officeart/2008/layout/HorizontalMultiLevelHierarchy"/>
    <dgm:cxn modelId="{EA2027AD-7C90-9F42-AE10-63AAF9E1EC89}" type="presParOf" srcId="{082A771F-69AF-7C4C-86CB-DF1CD8CB6581}" destId="{F726EDD3-E670-9B47-8786-4F599884289D}" srcOrd="0" destOrd="0" presId="urn:microsoft.com/office/officeart/2008/layout/HorizontalMultiLevelHierarchy"/>
    <dgm:cxn modelId="{3AEACF79-3022-3240-B883-CA73B1217E6E}" type="presParOf" srcId="{551EC4E6-AE1D-DD43-B7C4-D7EFBEA2E636}" destId="{7B40AE63-0EA3-0747-BCE5-5F3AB0355BF2}" srcOrd="1" destOrd="0" presId="urn:microsoft.com/office/officeart/2008/layout/HorizontalMultiLevelHierarchy"/>
    <dgm:cxn modelId="{36894566-AB95-6B42-9306-A9921D6C3471}" type="presParOf" srcId="{7B40AE63-0EA3-0747-BCE5-5F3AB0355BF2}" destId="{C852AF5D-E3CA-F844-B775-08DD6E6FB940}" srcOrd="0" destOrd="0" presId="urn:microsoft.com/office/officeart/2008/layout/HorizontalMultiLevelHierarchy"/>
    <dgm:cxn modelId="{21633C4D-5BB2-3444-BB39-1AFD8CCCF3DB}" type="presParOf" srcId="{7B40AE63-0EA3-0747-BCE5-5F3AB0355BF2}" destId="{30463D07-8E7F-3146-97CE-76CE82648742}" srcOrd="1" destOrd="0" presId="urn:microsoft.com/office/officeart/2008/layout/HorizontalMultiLevelHierarchy"/>
    <dgm:cxn modelId="{0254F50E-C199-F443-AF76-861ECF4177DC}" type="presParOf" srcId="{551EC4E6-AE1D-DD43-B7C4-D7EFBEA2E636}" destId="{93180932-306E-E545-95F9-2A5635FDC9F1}" srcOrd="2" destOrd="0" presId="urn:microsoft.com/office/officeart/2008/layout/HorizontalMultiLevelHierarchy"/>
    <dgm:cxn modelId="{0E3E85D3-3C59-9A43-85A9-D3CE27EAA874}" type="presParOf" srcId="{93180932-306E-E545-95F9-2A5635FDC9F1}" destId="{7A2CD5A7-70D6-DE44-803D-0740544CB367}" srcOrd="0" destOrd="0" presId="urn:microsoft.com/office/officeart/2008/layout/HorizontalMultiLevelHierarchy"/>
    <dgm:cxn modelId="{BAE02445-2681-3643-A3E6-CFA4DE229FF3}" type="presParOf" srcId="{551EC4E6-AE1D-DD43-B7C4-D7EFBEA2E636}" destId="{A0C9905E-6DBF-7645-94A7-C4BCDADC46B9}" srcOrd="3" destOrd="0" presId="urn:microsoft.com/office/officeart/2008/layout/HorizontalMultiLevelHierarchy"/>
    <dgm:cxn modelId="{B8361DDC-3149-1744-817D-A8BD4C479FAB}" type="presParOf" srcId="{A0C9905E-6DBF-7645-94A7-C4BCDADC46B9}" destId="{D3E2E567-EC04-E743-9B8C-985408EA1058}" srcOrd="0" destOrd="0" presId="urn:microsoft.com/office/officeart/2008/layout/HorizontalMultiLevelHierarchy"/>
    <dgm:cxn modelId="{D19D1125-A05C-F34E-8B4F-85DA6F5E3856}" type="presParOf" srcId="{A0C9905E-6DBF-7645-94A7-C4BCDADC46B9}" destId="{1488A531-D252-B440-B1DA-4363F37F8970}" srcOrd="1" destOrd="0" presId="urn:microsoft.com/office/officeart/2008/layout/HorizontalMultiLevelHierarchy"/>
    <dgm:cxn modelId="{532E237A-CC5C-0748-89A1-EE09E6E7BAAC}" type="presParOf" srcId="{551EC4E6-AE1D-DD43-B7C4-D7EFBEA2E636}" destId="{1F2800E8-CF94-FD43-8D0E-7E4B278315B1}" srcOrd="4" destOrd="0" presId="urn:microsoft.com/office/officeart/2008/layout/HorizontalMultiLevelHierarchy"/>
    <dgm:cxn modelId="{3EFA2CE6-A5BD-2641-86D9-7C3872308430}" type="presParOf" srcId="{1F2800E8-CF94-FD43-8D0E-7E4B278315B1}" destId="{938A9782-2B6B-8141-99DA-6568305E0C38}" srcOrd="0" destOrd="0" presId="urn:microsoft.com/office/officeart/2008/layout/HorizontalMultiLevelHierarchy"/>
    <dgm:cxn modelId="{9FE32E82-124D-9544-925D-72208AD4772F}" type="presParOf" srcId="{551EC4E6-AE1D-DD43-B7C4-D7EFBEA2E636}" destId="{7377E58F-198D-DE48-B3AF-2D2AF67C403D}" srcOrd="5" destOrd="0" presId="urn:microsoft.com/office/officeart/2008/layout/HorizontalMultiLevelHierarchy"/>
    <dgm:cxn modelId="{314100A4-5CFC-9B41-BBB4-E42A031888E2}" type="presParOf" srcId="{7377E58F-198D-DE48-B3AF-2D2AF67C403D}" destId="{1C998B4A-F8C8-5D49-862A-38B9C7611407}" srcOrd="0" destOrd="0" presId="urn:microsoft.com/office/officeart/2008/layout/HorizontalMultiLevelHierarchy"/>
    <dgm:cxn modelId="{CCC5A713-2FBE-B647-A14E-183E68668FE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B5814702-61B9-F843-B810-C071EE6309F6}" type="presOf" srcId="{A73DCD64-89DF-3E4C-9543-0D417B51464E}" destId="{082A771F-69AF-7C4C-86CB-DF1CD8CB6581}" srcOrd="0" destOrd="0" presId="urn:microsoft.com/office/officeart/2008/layout/HorizontalMultiLevelHierarchy"/>
    <dgm:cxn modelId="{C3B89706-207C-9448-8B5C-F670303B89B3}"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7633083F-77A7-4D47-ACB4-543A4020287D}" type="presOf" srcId="{BDC2CFA9-99C6-8347-9628-F8B57513FB8C}" destId="{93180932-306E-E545-95F9-2A5635FDC9F1}" srcOrd="0" destOrd="0" presId="urn:microsoft.com/office/officeart/2008/layout/HorizontalMultiLevelHierarchy"/>
    <dgm:cxn modelId="{4DEEF384-5DB8-EC4D-957D-3D4E8F6EBCF4}" type="presOf" srcId="{45267C76-6276-B44A-878A-9D61B556EBD7}" destId="{1F2800E8-CF94-FD43-8D0E-7E4B278315B1}" srcOrd="0" destOrd="0" presId="urn:microsoft.com/office/officeart/2008/layout/HorizontalMultiLevelHierarchy"/>
    <dgm:cxn modelId="{09E88490-D459-5446-B968-0537CFA19B8A}" type="presOf" srcId="{BDC2CFA9-99C6-8347-9628-F8B57513FB8C}" destId="{7A2CD5A7-70D6-DE44-803D-0740544CB367}" srcOrd="1" destOrd="0" presId="urn:microsoft.com/office/officeart/2008/layout/HorizontalMultiLevelHierarchy"/>
    <dgm:cxn modelId="{CD8DE9D4-D56F-7749-8993-8077B123A5B3}" type="presOf" srcId="{9BA062DA-6B7A-FC4F-B1BB-7CC4C74C72CE}" destId="{1C998B4A-F8C8-5D49-862A-38B9C7611407}" srcOrd="0" destOrd="0" presId="urn:microsoft.com/office/officeart/2008/layout/HorizontalMultiLevelHierarchy"/>
    <dgm:cxn modelId="{E80117D6-398A-9848-B503-AE6922AA4723}" type="presOf" srcId="{A73DCD64-89DF-3E4C-9543-0D417B51464E}" destId="{F726EDD3-E670-9B47-8786-4F599884289D}"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88A022E6-ECE0-B84F-8C13-85E3359C3A86}"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EA040F5-76E0-024A-A894-5EA3211DF8A6}" type="presOf" srcId="{DD5BF61D-B843-C744-B9A9-3312A1287EF4}" destId="{C852AF5D-E3CA-F844-B775-08DD6E6FB940}" srcOrd="0" destOrd="0" presId="urn:microsoft.com/office/officeart/2008/layout/HorizontalMultiLevelHierarchy"/>
    <dgm:cxn modelId="{09D1E1F7-496E-A940-ADA7-0F5F981812E5}" type="presOf" srcId="{CC08C8E7-D5AB-9C4F-A78B-4A8C57EB2D22}" destId="{7111AE39-B455-7C4D-91F4-9E37E3822D07}" srcOrd="0" destOrd="0" presId="urn:microsoft.com/office/officeart/2008/layout/HorizontalMultiLevelHierarchy"/>
    <dgm:cxn modelId="{7F112DFF-08BF-DC4A-8412-1E5BA2C631B9}" type="presOf" srcId="{2EFE4671-8583-3540-9262-1FC578B666F4}" destId="{3013142F-A3C7-F746-853E-2CA8B540A8DE}" srcOrd="0" destOrd="0" presId="urn:microsoft.com/office/officeart/2008/layout/HorizontalMultiLevelHierarchy"/>
    <dgm:cxn modelId="{A3E45D8A-6149-2148-BD4B-BC8AC3F0E002}" type="presParOf" srcId="{3013142F-A3C7-F746-853E-2CA8B540A8DE}" destId="{B764B132-0961-414E-B6FA-FB0C6C1C6CED}" srcOrd="0" destOrd="0" presId="urn:microsoft.com/office/officeart/2008/layout/HorizontalMultiLevelHierarchy"/>
    <dgm:cxn modelId="{F66E095E-500A-9648-8EBB-6D8798433647}" type="presParOf" srcId="{B764B132-0961-414E-B6FA-FB0C6C1C6CED}" destId="{7111AE39-B455-7C4D-91F4-9E37E3822D07}" srcOrd="0" destOrd="0" presId="urn:microsoft.com/office/officeart/2008/layout/HorizontalMultiLevelHierarchy"/>
    <dgm:cxn modelId="{9D44D6B5-8409-384A-9021-AA7AB7376A83}" type="presParOf" srcId="{B764B132-0961-414E-B6FA-FB0C6C1C6CED}" destId="{551EC4E6-AE1D-DD43-B7C4-D7EFBEA2E636}" srcOrd="1" destOrd="0" presId="urn:microsoft.com/office/officeart/2008/layout/HorizontalMultiLevelHierarchy"/>
    <dgm:cxn modelId="{E14C8267-84ED-F14E-A0C0-A889FD93F397}" type="presParOf" srcId="{551EC4E6-AE1D-DD43-B7C4-D7EFBEA2E636}" destId="{082A771F-69AF-7C4C-86CB-DF1CD8CB6581}" srcOrd="0" destOrd="0" presId="urn:microsoft.com/office/officeart/2008/layout/HorizontalMultiLevelHierarchy"/>
    <dgm:cxn modelId="{4880C5A6-41F5-304D-ABE3-88712D62F18F}" type="presParOf" srcId="{082A771F-69AF-7C4C-86CB-DF1CD8CB6581}" destId="{F726EDD3-E670-9B47-8786-4F599884289D}" srcOrd="0" destOrd="0" presId="urn:microsoft.com/office/officeart/2008/layout/HorizontalMultiLevelHierarchy"/>
    <dgm:cxn modelId="{B1E783BD-E6A7-5044-9978-90465A7ECE85}" type="presParOf" srcId="{551EC4E6-AE1D-DD43-B7C4-D7EFBEA2E636}" destId="{7B40AE63-0EA3-0747-BCE5-5F3AB0355BF2}" srcOrd="1" destOrd="0" presId="urn:microsoft.com/office/officeart/2008/layout/HorizontalMultiLevelHierarchy"/>
    <dgm:cxn modelId="{BF79C2FA-7AED-B346-82C9-AEB073443065}" type="presParOf" srcId="{7B40AE63-0EA3-0747-BCE5-5F3AB0355BF2}" destId="{C852AF5D-E3CA-F844-B775-08DD6E6FB940}" srcOrd="0" destOrd="0" presId="urn:microsoft.com/office/officeart/2008/layout/HorizontalMultiLevelHierarchy"/>
    <dgm:cxn modelId="{4A495A9D-5CDA-B948-8FB8-FB80984053BC}" type="presParOf" srcId="{7B40AE63-0EA3-0747-BCE5-5F3AB0355BF2}" destId="{30463D07-8E7F-3146-97CE-76CE82648742}" srcOrd="1" destOrd="0" presId="urn:microsoft.com/office/officeart/2008/layout/HorizontalMultiLevelHierarchy"/>
    <dgm:cxn modelId="{8CC61755-9871-A047-8D9E-5F99285EF1D7}" type="presParOf" srcId="{551EC4E6-AE1D-DD43-B7C4-D7EFBEA2E636}" destId="{93180932-306E-E545-95F9-2A5635FDC9F1}" srcOrd="2" destOrd="0" presId="urn:microsoft.com/office/officeart/2008/layout/HorizontalMultiLevelHierarchy"/>
    <dgm:cxn modelId="{ACD91516-34B6-7142-882E-3B2D20D8A155}" type="presParOf" srcId="{93180932-306E-E545-95F9-2A5635FDC9F1}" destId="{7A2CD5A7-70D6-DE44-803D-0740544CB367}" srcOrd="0" destOrd="0" presId="urn:microsoft.com/office/officeart/2008/layout/HorizontalMultiLevelHierarchy"/>
    <dgm:cxn modelId="{4DE73ABA-A5DC-124E-827D-5368ADB204DE}" type="presParOf" srcId="{551EC4E6-AE1D-DD43-B7C4-D7EFBEA2E636}" destId="{A0C9905E-6DBF-7645-94A7-C4BCDADC46B9}" srcOrd="3" destOrd="0" presId="urn:microsoft.com/office/officeart/2008/layout/HorizontalMultiLevelHierarchy"/>
    <dgm:cxn modelId="{2FB17D6D-E164-D846-AE6B-3BFEA86BE380}" type="presParOf" srcId="{A0C9905E-6DBF-7645-94A7-C4BCDADC46B9}" destId="{D3E2E567-EC04-E743-9B8C-985408EA1058}" srcOrd="0" destOrd="0" presId="urn:microsoft.com/office/officeart/2008/layout/HorizontalMultiLevelHierarchy"/>
    <dgm:cxn modelId="{FE3D815A-AA2B-D848-8C08-DC0B16FC0CE4}" type="presParOf" srcId="{A0C9905E-6DBF-7645-94A7-C4BCDADC46B9}" destId="{1488A531-D252-B440-B1DA-4363F37F8970}" srcOrd="1" destOrd="0" presId="urn:microsoft.com/office/officeart/2008/layout/HorizontalMultiLevelHierarchy"/>
    <dgm:cxn modelId="{83E67D4D-E1ED-F04B-9B15-298051E7187F}" type="presParOf" srcId="{551EC4E6-AE1D-DD43-B7C4-D7EFBEA2E636}" destId="{1F2800E8-CF94-FD43-8D0E-7E4B278315B1}" srcOrd="4" destOrd="0" presId="urn:microsoft.com/office/officeart/2008/layout/HorizontalMultiLevelHierarchy"/>
    <dgm:cxn modelId="{EF4EC888-6D55-F74E-A1F0-A02BA375F385}" type="presParOf" srcId="{1F2800E8-CF94-FD43-8D0E-7E4B278315B1}" destId="{938A9782-2B6B-8141-99DA-6568305E0C38}" srcOrd="0" destOrd="0" presId="urn:microsoft.com/office/officeart/2008/layout/HorizontalMultiLevelHierarchy"/>
    <dgm:cxn modelId="{81F650E7-3CD8-D446-BBD8-4DFDC19CA8D1}" type="presParOf" srcId="{551EC4E6-AE1D-DD43-B7C4-D7EFBEA2E636}" destId="{7377E58F-198D-DE48-B3AF-2D2AF67C403D}" srcOrd="5" destOrd="0" presId="urn:microsoft.com/office/officeart/2008/layout/HorizontalMultiLevelHierarchy"/>
    <dgm:cxn modelId="{84041D8E-4130-7E48-BA9D-9C886987D734}" type="presParOf" srcId="{7377E58F-198D-DE48-B3AF-2D2AF67C403D}" destId="{1C998B4A-F8C8-5D49-862A-38B9C7611407}" srcOrd="0" destOrd="0" presId="urn:microsoft.com/office/officeart/2008/layout/HorizontalMultiLevelHierarchy"/>
    <dgm:cxn modelId="{4986D0B0-C798-4449-9098-3DF8ED58CB85}"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632C902C-BF87-354C-9447-995229D17872}" type="presOf" srcId="{45267C76-6276-B44A-878A-9D61B556EBD7}" destId="{938A9782-2B6B-8141-99DA-6568305E0C38}" srcOrd="1" destOrd="0" presId="urn:microsoft.com/office/officeart/2008/layout/HorizontalMultiLevelHierarchy"/>
    <dgm:cxn modelId="{AD088035-E94A-544E-8DB2-F15F82A6B595}" type="presOf" srcId="{BDC2CFA9-99C6-8347-9628-F8B57513FB8C}" destId="{7A2CD5A7-70D6-DE44-803D-0740544CB367}" srcOrd="1" destOrd="0" presId="urn:microsoft.com/office/officeart/2008/layout/HorizontalMultiLevelHierarchy"/>
    <dgm:cxn modelId="{4F3A3E3C-0851-2B41-877A-01478F229D89}" type="presOf" srcId="{45267C76-6276-B44A-878A-9D61B556EBD7}" destId="{1F2800E8-CF94-FD43-8D0E-7E4B278315B1}" srcOrd="0" destOrd="0" presId="urn:microsoft.com/office/officeart/2008/layout/HorizontalMultiLevelHierarchy"/>
    <dgm:cxn modelId="{2F0C1C52-CD57-8141-9564-720DF79028EC}" type="presOf" srcId="{A73DCD64-89DF-3E4C-9543-0D417B51464E}" destId="{F726EDD3-E670-9B47-8786-4F599884289D}" srcOrd="1" destOrd="0" presId="urn:microsoft.com/office/officeart/2008/layout/HorizontalMultiLevelHierarchy"/>
    <dgm:cxn modelId="{50B08067-768B-C84C-91BB-F5A621F61855}" type="presOf" srcId="{DD5BF61D-B843-C744-B9A9-3312A1287EF4}" destId="{C852AF5D-E3CA-F844-B775-08DD6E6FB940}" srcOrd="0" destOrd="0" presId="urn:microsoft.com/office/officeart/2008/layout/HorizontalMultiLevelHierarchy"/>
    <dgm:cxn modelId="{B916CF96-E321-0A4C-81BF-3D9687E8294A}" type="presOf" srcId="{A73DCD64-89DF-3E4C-9543-0D417B51464E}" destId="{082A771F-69AF-7C4C-86CB-DF1CD8CB6581}" srcOrd="0" destOrd="0" presId="urn:microsoft.com/office/officeart/2008/layout/HorizontalMultiLevelHierarchy"/>
    <dgm:cxn modelId="{7130E999-074E-BE44-87C0-ABE196698D95}" type="presOf" srcId="{773FD5F0-F007-F148-886B-86E72F86266E}" destId="{D3E2E567-EC04-E743-9B8C-985408EA1058}" srcOrd="0" destOrd="0" presId="urn:microsoft.com/office/officeart/2008/layout/HorizontalMultiLevelHierarchy"/>
    <dgm:cxn modelId="{D3136FA4-EA06-E143-9DEC-346D5AB92E4F}" type="presOf" srcId="{9BA062DA-6B7A-FC4F-B1BB-7CC4C74C72CE}" destId="{1C998B4A-F8C8-5D49-862A-38B9C7611407}" srcOrd="0" destOrd="0" presId="urn:microsoft.com/office/officeart/2008/layout/HorizontalMultiLevelHierarchy"/>
    <dgm:cxn modelId="{E692D2CE-485D-664D-AD80-1332A979F432}" type="presOf" srcId="{CC08C8E7-D5AB-9C4F-A78B-4A8C57EB2D22}" destId="{7111AE39-B455-7C4D-91F4-9E37E3822D07}" srcOrd="0" destOrd="0" presId="urn:microsoft.com/office/officeart/2008/layout/HorizontalMultiLevelHierarchy"/>
    <dgm:cxn modelId="{5FB183DC-FFC7-9F4E-8593-570A21971807}"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4B330F4-483C-654F-A289-3188B4FAA988}"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F1482AF-BC61-4D4C-9BD2-30A1193E9938}" type="presParOf" srcId="{3013142F-A3C7-F746-853E-2CA8B540A8DE}" destId="{B764B132-0961-414E-B6FA-FB0C6C1C6CED}" srcOrd="0" destOrd="0" presId="urn:microsoft.com/office/officeart/2008/layout/HorizontalMultiLevelHierarchy"/>
    <dgm:cxn modelId="{A61ADDDD-7343-1146-ACB6-D8849C12D795}" type="presParOf" srcId="{B764B132-0961-414E-B6FA-FB0C6C1C6CED}" destId="{7111AE39-B455-7C4D-91F4-9E37E3822D07}" srcOrd="0" destOrd="0" presId="urn:microsoft.com/office/officeart/2008/layout/HorizontalMultiLevelHierarchy"/>
    <dgm:cxn modelId="{90C31530-9B85-0448-90F5-AE26A32037C6}" type="presParOf" srcId="{B764B132-0961-414E-B6FA-FB0C6C1C6CED}" destId="{551EC4E6-AE1D-DD43-B7C4-D7EFBEA2E636}" srcOrd="1" destOrd="0" presId="urn:microsoft.com/office/officeart/2008/layout/HorizontalMultiLevelHierarchy"/>
    <dgm:cxn modelId="{766C59F2-2461-AB49-AD52-2A2FD05B131A}" type="presParOf" srcId="{551EC4E6-AE1D-DD43-B7C4-D7EFBEA2E636}" destId="{082A771F-69AF-7C4C-86CB-DF1CD8CB6581}" srcOrd="0" destOrd="0" presId="urn:microsoft.com/office/officeart/2008/layout/HorizontalMultiLevelHierarchy"/>
    <dgm:cxn modelId="{07D2A748-402C-8242-B6C7-20AE10B0719D}" type="presParOf" srcId="{082A771F-69AF-7C4C-86CB-DF1CD8CB6581}" destId="{F726EDD3-E670-9B47-8786-4F599884289D}" srcOrd="0" destOrd="0" presId="urn:microsoft.com/office/officeart/2008/layout/HorizontalMultiLevelHierarchy"/>
    <dgm:cxn modelId="{C5B7ED0E-8651-B140-8469-81ED76D96897}" type="presParOf" srcId="{551EC4E6-AE1D-DD43-B7C4-D7EFBEA2E636}" destId="{7B40AE63-0EA3-0747-BCE5-5F3AB0355BF2}" srcOrd="1" destOrd="0" presId="urn:microsoft.com/office/officeart/2008/layout/HorizontalMultiLevelHierarchy"/>
    <dgm:cxn modelId="{D91F394E-B88A-F14C-B48C-72F30E2DBD3C}" type="presParOf" srcId="{7B40AE63-0EA3-0747-BCE5-5F3AB0355BF2}" destId="{C852AF5D-E3CA-F844-B775-08DD6E6FB940}" srcOrd="0" destOrd="0" presId="urn:microsoft.com/office/officeart/2008/layout/HorizontalMultiLevelHierarchy"/>
    <dgm:cxn modelId="{CB99DC9E-71A4-7248-AD9F-18047E322880}" type="presParOf" srcId="{7B40AE63-0EA3-0747-BCE5-5F3AB0355BF2}" destId="{30463D07-8E7F-3146-97CE-76CE82648742}" srcOrd="1" destOrd="0" presId="urn:microsoft.com/office/officeart/2008/layout/HorizontalMultiLevelHierarchy"/>
    <dgm:cxn modelId="{077D090A-2785-4949-ACB4-73EA5A564AB5}" type="presParOf" srcId="{551EC4E6-AE1D-DD43-B7C4-D7EFBEA2E636}" destId="{93180932-306E-E545-95F9-2A5635FDC9F1}" srcOrd="2" destOrd="0" presId="urn:microsoft.com/office/officeart/2008/layout/HorizontalMultiLevelHierarchy"/>
    <dgm:cxn modelId="{22B0B1DF-C2B6-C049-AFAE-5B3EFAFF3230}" type="presParOf" srcId="{93180932-306E-E545-95F9-2A5635FDC9F1}" destId="{7A2CD5A7-70D6-DE44-803D-0740544CB367}" srcOrd="0" destOrd="0" presId="urn:microsoft.com/office/officeart/2008/layout/HorizontalMultiLevelHierarchy"/>
    <dgm:cxn modelId="{A7B1B740-3AA5-3A43-90E2-0DAA4182D7EA}" type="presParOf" srcId="{551EC4E6-AE1D-DD43-B7C4-D7EFBEA2E636}" destId="{A0C9905E-6DBF-7645-94A7-C4BCDADC46B9}" srcOrd="3" destOrd="0" presId="urn:microsoft.com/office/officeart/2008/layout/HorizontalMultiLevelHierarchy"/>
    <dgm:cxn modelId="{E0198E73-BB00-B04E-BBCF-B45618A3CAC5}" type="presParOf" srcId="{A0C9905E-6DBF-7645-94A7-C4BCDADC46B9}" destId="{D3E2E567-EC04-E743-9B8C-985408EA1058}" srcOrd="0" destOrd="0" presId="urn:microsoft.com/office/officeart/2008/layout/HorizontalMultiLevelHierarchy"/>
    <dgm:cxn modelId="{8660C4E7-7DC6-E243-8F6F-AB2EE3DF11FA}" type="presParOf" srcId="{A0C9905E-6DBF-7645-94A7-C4BCDADC46B9}" destId="{1488A531-D252-B440-B1DA-4363F37F8970}" srcOrd="1" destOrd="0" presId="urn:microsoft.com/office/officeart/2008/layout/HorizontalMultiLevelHierarchy"/>
    <dgm:cxn modelId="{E9CB2870-9BA3-8341-AD38-3D23F40834CA}" type="presParOf" srcId="{551EC4E6-AE1D-DD43-B7C4-D7EFBEA2E636}" destId="{1F2800E8-CF94-FD43-8D0E-7E4B278315B1}" srcOrd="4" destOrd="0" presId="urn:microsoft.com/office/officeart/2008/layout/HorizontalMultiLevelHierarchy"/>
    <dgm:cxn modelId="{B31752BA-4D4A-254F-873D-D1DBE31452AB}" type="presParOf" srcId="{1F2800E8-CF94-FD43-8D0E-7E4B278315B1}" destId="{938A9782-2B6B-8141-99DA-6568305E0C38}" srcOrd="0" destOrd="0" presId="urn:microsoft.com/office/officeart/2008/layout/HorizontalMultiLevelHierarchy"/>
    <dgm:cxn modelId="{1D45C813-F728-FE41-AD28-9E9D5FCC0243}" type="presParOf" srcId="{551EC4E6-AE1D-DD43-B7C4-D7EFBEA2E636}" destId="{7377E58F-198D-DE48-B3AF-2D2AF67C403D}" srcOrd="5" destOrd="0" presId="urn:microsoft.com/office/officeart/2008/layout/HorizontalMultiLevelHierarchy"/>
    <dgm:cxn modelId="{469298FE-86E3-C44B-A723-F700653DFAD9}" type="presParOf" srcId="{7377E58F-198D-DE48-B3AF-2D2AF67C403D}" destId="{1C998B4A-F8C8-5D49-862A-38B9C7611407}" srcOrd="0" destOrd="0" presId="urn:microsoft.com/office/officeart/2008/layout/HorizontalMultiLevelHierarchy"/>
    <dgm:cxn modelId="{91911AD1-A508-9C4A-AFAE-82FEB85C439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E93EE004-3D96-654E-8C74-750C96031F44}"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358CA4B-DA3E-5D48-B419-18BEB0FF66C0}" type="presOf" srcId="{773FD5F0-F007-F148-886B-86E72F86266E}" destId="{D3E2E567-EC04-E743-9B8C-985408EA1058}" srcOrd="0" destOrd="0" presId="urn:microsoft.com/office/officeart/2008/layout/HorizontalMultiLevelHierarchy"/>
    <dgm:cxn modelId="{8164C64E-8970-224D-B39D-E949BDAD4C53}" type="presOf" srcId="{45267C76-6276-B44A-878A-9D61B556EBD7}" destId="{938A9782-2B6B-8141-99DA-6568305E0C38}" srcOrd="1" destOrd="0" presId="urn:microsoft.com/office/officeart/2008/layout/HorizontalMultiLevelHierarchy"/>
    <dgm:cxn modelId="{740EA160-9CCC-4E4A-AF85-28BBA4F7272F}" type="presOf" srcId="{DD5BF61D-B843-C744-B9A9-3312A1287EF4}" destId="{C852AF5D-E3CA-F844-B775-08DD6E6FB940}" srcOrd="0" destOrd="0" presId="urn:microsoft.com/office/officeart/2008/layout/HorizontalMultiLevelHierarchy"/>
    <dgm:cxn modelId="{F491F36D-D209-0041-A6C6-65EC66654B47}" type="presOf" srcId="{A73DCD64-89DF-3E4C-9543-0D417B51464E}" destId="{F726EDD3-E670-9B47-8786-4F599884289D}" srcOrd="1" destOrd="0" presId="urn:microsoft.com/office/officeart/2008/layout/HorizontalMultiLevelHierarchy"/>
    <dgm:cxn modelId="{78AC1F7E-534F-B54F-8A4D-C14447A7CDFE}" type="presOf" srcId="{2EFE4671-8583-3540-9262-1FC578B666F4}" destId="{3013142F-A3C7-F746-853E-2CA8B540A8DE}" srcOrd="0" destOrd="0" presId="urn:microsoft.com/office/officeart/2008/layout/HorizontalMultiLevelHierarchy"/>
    <dgm:cxn modelId="{47589EA8-1619-E542-A524-2FD71151F8E2}" type="presOf" srcId="{A73DCD64-89DF-3E4C-9543-0D417B51464E}" destId="{082A771F-69AF-7C4C-86CB-DF1CD8CB6581}" srcOrd="0" destOrd="0" presId="urn:microsoft.com/office/officeart/2008/layout/HorizontalMultiLevelHierarchy"/>
    <dgm:cxn modelId="{46BFEAD8-521B-A542-92EF-35CAFB016A7A}"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81600E7-4F2B-F84E-86E8-49106AED3A0F}" type="presOf" srcId="{9BA062DA-6B7A-FC4F-B1BB-7CC4C74C72CE}" destId="{1C998B4A-F8C8-5D49-862A-38B9C7611407}" srcOrd="0" destOrd="0" presId="urn:microsoft.com/office/officeart/2008/layout/HorizontalMultiLevelHierarchy"/>
    <dgm:cxn modelId="{7066F4E9-3334-4F4E-A71B-716F0EE32835}"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92C88F9-DE46-DF47-AAC0-8518EBBCE3BD}" type="presOf" srcId="{BDC2CFA9-99C6-8347-9628-F8B57513FB8C}" destId="{93180932-306E-E545-95F9-2A5635FDC9F1}" srcOrd="0" destOrd="0" presId="urn:microsoft.com/office/officeart/2008/layout/HorizontalMultiLevelHierarchy"/>
    <dgm:cxn modelId="{93419399-51ED-0B49-92BA-8DDA389E8C2B}" type="presParOf" srcId="{3013142F-A3C7-F746-853E-2CA8B540A8DE}" destId="{B764B132-0961-414E-B6FA-FB0C6C1C6CED}" srcOrd="0" destOrd="0" presId="urn:microsoft.com/office/officeart/2008/layout/HorizontalMultiLevelHierarchy"/>
    <dgm:cxn modelId="{F1D37303-6B9A-3743-9D61-E793AE2B9855}" type="presParOf" srcId="{B764B132-0961-414E-B6FA-FB0C6C1C6CED}" destId="{7111AE39-B455-7C4D-91F4-9E37E3822D07}" srcOrd="0" destOrd="0" presId="urn:microsoft.com/office/officeart/2008/layout/HorizontalMultiLevelHierarchy"/>
    <dgm:cxn modelId="{4B300F16-F462-D641-A09E-AEA43B56179A}" type="presParOf" srcId="{B764B132-0961-414E-B6FA-FB0C6C1C6CED}" destId="{551EC4E6-AE1D-DD43-B7C4-D7EFBEA2E636}" srcOrd="1" destOrd="0" presId="urn:microsoft.com/office/officeart/2008/layout/HorizontalMultiLevelHierarchy"/>
    <dgm:cxn modelId="{5D624BD5-1CE5-7E41-B73B-C83BB4D498D9}" type="presParOf" srcId="{551EC4E6-AE1D-DD43-B7C4-D7EFBEA2E636}" destId="{082A771F-69AF-7C4C-86CB-DF1CD8CB6581}" srcOrd="0" destOrd="0" presId="urn:microsoft.com/office/officeart/2008/layout/HorizontalMultiLevelHierarchy"/>
    <dgm:cxn modelId="{7A60AF95-1853-A749-80CE-C3E62B249DE1}" type="presParOf" srcId="{082A771F-69AF-7C4C-86CB-DF1CD8CB6581}" destId="{F726EDD3-E670-9B47-8786-4F599884289D}" srcOrd="0" destOrd="0" presId="urn:microsoft.com/office/officeart/2008/layout/HorizontalMultiLevelHierarchy"/>
    <dgm:cxn modelId="{BCD7698B-5F2E-854B-8EE6-AC19C908A454}" type="presParOf" srcId="{551EC4E6-AE1D-DD43-B7C4-D7EFBEA2E636}" destId="{7B40AE63-0EA3-0747-BCE5-5F3AB0355BF2}" srcOrd="1" destOrd="0" presId="urn:microsoft.com/office/officeart/2008/layout/HorizontalMultiLevelHierarchy"/>
    <dgm:cxn modelId="{762D26F3-15A7-D54C-97A5-642865373B2B}" type="presParOf" srcId="{7B40AE63-0EA3-0747-BCE5-5F3AB0355BF2}" destId="{C852AF5D-E3CA-F844-B775-08DD6E6FB940}" srcOrd="0" destOrd="0" presId="urn:microsoft.com/office/officeart/2008/layout/HorizontalMultiLevelHierarchy"/>
    <dgm:cxn modelId="{34DF8F8D-1277-754B-AAB2-68398EE5CEC4}" type="presParOf" srcId="{7B40AE63-0EA3-0747-BCE5-5F3AB0355BF2}" destId="{30463D07-8E7F-3146-97CE-76CE82648742}" srcOrd="1" destOrd="0" presId="urn:microsoft.com/office/officeart/2008/layout/HorizontalMultiLevelHierarchy"/>
    <dgm:cxn modelId="{D768509F-BE74-4148-B985-1861CC889E22}" type="presParOf" srcId="{551EC4E6-AE1D-DD43-B7C4-D7EFBEA2E636}" destId="{93180932-306E-E545-95F9-2A5635FDC9F1}" srcOrd="2" destOrd="0" presId="urn:microsoft.com/office/officeart/2008/layout/HorizontalMultiLevelHierarchy"/>
    <dgm:cxn modelId="{66B21A52-6FC9-FD43-A1DD-55A71B559DB5}" type="presParOf" srcId="{93180932-306E-E545-95F9-2A5635FDC9F1}" destId="{7A2CD5A7-70D6-DE44-803D-0740544CB367}" srcOrd="0" destOrd="0" presId="urn:microsoft.com/office/officeart/2008/layout/HorizontalMultiLevelHierarchy"/>
    <dgm:cxn modelId="{6993A256-EC9F-214F-937C-27B5E160FEAF}" type="presParOf" srcId="{551EC4E6-AE1D-DD43-B7C4-D7EFBEA2E636}" destId="{A0C9905E-6DBF-7645-94A7-C4BCDADC46B9}" srcOrd="3" destOrd="0" presId="urn:microsoft.com/office/officeart/2008/layout/HorizontalMultiLevelHierarchy"/>
    <dgm:cxn modelId="{5BF753B3-313D-3A48-8D2D-B9138C7CA77A}" type="presParOf" srcId="{A0C9905E-6DBF-7645-94A7-C4BCDADC46B9}" destId="{D3E2E567-EC04-E743-9B8C-985408EA1058}" srcOrd="0" destOrd="0" presId="urn:microsoft.com/office/officeart/2008/layout/HorizontalMultiLevelHierarchy"/>
    <dgm:cxn modelId="{59A3AF72-E8FA-9045-BB87-971D772C2BED}" type="presParOf" srcId="{A0C9905E-6DBF-7645-94A7-C4BCDADC46B9}" destId="{1488A531-D252-B440-B1DA-4363F37F8970}" srcOrd="1" destOrd="0" presId="urn:microsoft.com/office/officeart/2008/layout/HorizontalMultiLevelHierarchy"/>
    <dgm:cxn modelId="{E3F52AE4-7BA7-D347-B0C8-6F0EFDA88042}" type="presParOf" srcId="{551EC4E6-AE1D-DD43-B7C4-D7EFBEA2E636}" destId="{1F2800E8-CF94-FD43-8D0E-7E4B278315B1}" srcOrd="4" destOrd="0" presId="urn:microsoft.com/office/officeart/2008/layout/HorizontalMultiLevelHierarchy"/>
    <dgm:cxn modelId="{67881CB4-52F1-CC41-98C8-B0D104D062B4}" type="presParOf" srcId="{1F2800E8-CF94-FD43-8D0E-7E4B278315B1}" destId="{938A9782-2B6B-8141-99DA-6568305E0C38}" srcOrd="0" destOrd="0" presId="urn:microsoft.com/office/officeart/2008/layout/HorizontalMultiLevelHierarchy"/>
    <dgm:cxn modelId="{94A9F4FD-2CA9-7A4F-8308-4DB4671225B7}" type="presParOf" srcId="{551EC4E6-AE1D-DD43-B7C4-D7EFBEA2E636}" destId="{7377E58F-198D-DE48-B3AF-2D2AF67C403D}" srcOrd="5" destOrd="0" presId="urn:microsoft.com/office/officeart/2008/layout/HorizontalMultiLevelHierarchy"/>
    <dgm:cxn modelId="{B365729D-2DF5-C946-A1FD-EE8A71AF2584}" type="presParOf" srcId="{7377E58F-198D-DE48-B3AF-2D2AF67C403D}" destId="{1C998B4A-F8C8-5D49-862A-38B9C7611407}" srcOrd="0" destOrd="0" presId="urn:microsoft.com/office/officeart/2008/layout/HorizontalMultiLevelHierarchy"/>
    <dgm:cxn modelId="{2BA7A8AF-2ADC-A244-AD8B-AFA7547C9CA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D288417-B9C6-E64E-BA85-E368B3C39E7C}" type="presOf" srcId="{BDC2CFA9-99C6-8347-9628-F8B57513FB8C}" destId="{7A2CD5A7-70D6-DE44-803D-0740544CB367}" srcOrd="1" destOrd="0" presId="urn:microsoft.com/office/officeart/2008/layout/HorizontalMultiLevelHierarchy"/>
    <dgm:cxn modelId="{2566CC1B-AAC7-BC41-AA56-63313BE6FEB2}"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4C8D34D-1C2F-2E4C-A997-CF7B63E4A92C}" type="presOf" srcId="{BDC2CFA9-99C6-8347-9628-F8B57513FB8C}" destId="{93180932-306E-E545-95F9-2A5635FDC9F1}" srcOrd="0" destOrd="0" presId="urn:microsoft.com/office/officeart/2008/layout/HorizontalMultiLevelHierarchy"/>
    <dgm:cxn modelId="{6FE5FC5D-1425-764A-AC89-96B7FA37EA0D}" type="presOf" srcId="{A73DCD64-89DF-3E4C-9543-0D417B51464E}" destId="{082A771F-69AF-7C4C-86CB-DF1CD8CB6581}" srcOrd="0" destOrd="0" presId="urn:microsoft.com/office/officeart/2008/layout/HorizontalMultiLevelHierarchy"/>
    <dgm:cxn modelId="{62455472-DD21-9F48-BC2D-F110C9720FB5}" type="presOf" srcId="{45267C76-6276-B44A-878A-9D61B556EBD7}" destId="{1F2800E8-CF94-FD43-8D0E-7E4B278315B1}" srcOrd="0" destOrd="0" presId="urn:microsoft.com/office/officeart/2008/layout/HorizontalMultiLevelHierarchy"/>
    <dgm:cxn modelId="{DE44AD87-9D0F-2542-B3AA-6F1EB3CAA34D}" type="presOf" srcId="{A73DCD64-89DF-3E4C-9543-0D417B51464E}" destId="{F726EDD3-E670-9B47-8786-4F599884289D}" srcOrd="1" destOrd="0" presId="urn:microsoft.com/office/officeart/2008/layout/HorizontalMultiLevelHierarchy"/>
    <dgm:cxn modelId="{C2B3F99D-953F-9148-955A-0DCFA8BA15FE}" type="presOf" srcId="{DD5BF61D-B843-C744-B9A9-3312A1287EF4}" destId="{C852AF5D-E3CA-F844-B775-08DD6E6FB940}" srcOrd="0" destOrd="0" presId="urn:microsoft.com/office/officeart/2008/layout/HorizontalMultiLevelHierarchy"/>
    <dgm:cxn modelId="{960C4EB9-B3C4-4347-A6E7-3C737509D703}" type="presOf" srcId="{773FD5F0-F007-F148-886B-86E72F86266E}" destId="{D3E2E567-EC04-E743-9B8C-985408EA1058}" srcOrd="0" destOrd="0" presId="urn:microsoft.com/office/officeart/2008/layout/HorizontalMultiLevelHierarchy"/>
    <dgm:cxn modelId="{EFD1B4DA-2852-6B4C-8FA5-8183B26AD8E5}"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325803FD-740B-1749-A3F8-C5BBA899F796}" type="presOf" srcId="{2EFE4671-8583-3540-9262-1FC578B666F4}" destId="{3013142F-A3C7-F746-853E-2CA8B540A8DE}" srcOrd="0" destOrd="0" presId="urn:microsoft.com/office/officeart/2008/layout/HorizontalMultiLevelHierarchy"/>
    <dgm:cxn modelId="{A18820FD-EDAA-6044-A376-E4AB75EF383B}" type="presOf" srcId="{9BA062DA-6B7A-FC4F-B1BB-7CC4C74C72CE}" destId="{1C998B4A-F8C8-5D49-862A-38B9C7611407}" srcOrd="0" destOrd="0" presId="urn:microsoft.com/office/officeart/2008/layout/HorizontalMultiLevelHierarchy"/>
    <dgm:cxn modelId="{5F6F55B4-2C6E-F347-B623-645430D76D3D}" type="presParOf" srcId="{3013142F-A3C7-F746-853E-2CA8B540A8DE}" destId="{B764B132-0961-414E-B6FA-FB0C6C1C6CED}" srcOrd="0" destOrd="0" presId="urn:microsoft.com/office/officeart/2008/layout/HorizontalMultiLevelHierarchy"/>
    <dgm:cxn modelId="{A4475EEB-E377-8F4D-ACF9-CDFFBB3F5F64}" type="presParOf" srcId="{B764B132-0961-414E-B6FA-FB0C6C1C6CED}" destId="{7111AE39-B455-7C4D-91F4-9E37E3822D07}" srcOrd="0" destOrd="0" presId="urn:microsoft.com/office/officeart/2008/layout/HorizontalMultiLevelHierarchy"/>
    <dgm:cxn modelId="{2AC7913A-0C1C-404C-A7D6-F1D0B2EBC3E0}" type="presParOf" srcId="{B764B132-0961-414E-B6FA-FB0C6C1C6CED}" destId="{551EC4E6-AE1D-DD43-B7C4-D7EFBEA2E636}" srcOrd="1" destOrd="0" presId="urn:microsoft.com/office/officeart/2008/layout/HorizontalMultiLevelHierarchy"/>
    <dgm:cxn modelId="{4D2B2704-C261-FE4D-BA5D-F535AD8719C4}" type="presParOf" srcId="{551EC4E6-AE1D-DD43-B7C4-D7EFBEA2E636}" destId="{082A771F-69AF-7C4C-86CB-DF1CD8CB6581}" srcOrd="0" destOrd="0" presId="urn:microsoft.com/office/officeart/2008/layout/HorizontalMultiLevelHierarchy"/>
    <dgm:cxn modelId="{27AF1433-9A16-CB4E-80B2-BA9C9C8427E1}" type="presParOf" srcId="{082A771F-69AF-7C4C-86CB-DF1CD8CB6581}" destId="{F726EDD3-E670-9B47-8786-4F599884289D}" srcOrd="0" destOrd="0" presId="urn:microsoft.com/office/officeart/2008/layout/HorizontalMultiLevelHierarchy"/>
    <dgm:cxn modelId="{CB15B040-C8B1-F04A-B62E-8410DCD40879}" type="presParOf" srcId="{551EC4E6-AE1D-DD43-B7C4-D7EFBEA2E636}" destId="{7B40AE63-0EA3-0747-BCE5-5F3AB0355BF2}" srcOrd="1" destOrd="0" presId="urn:microsoft.com/office/officeart/2008/layout/HorizontalMultiLevelHierarchy"/>
    <dgm:cxn modelId="{29EFB58D-E9A1-7745-8442-E999725A3FA4}" type="presParOf" srcId="{7B40AE63-0EA3-0747-BCE5-5F3AB0355BF2}" destId="{C852AF5D-E3CA-F844-B775-08DD6E6FB940}" srcOrd="0" destOrd="0" presId="urn:microsoft.com/office/officeart/2008/layout/HorizontalMultiLevelHierarchy"/>
    <dgm:cxn modelId="{DD73D8AA-3EF9-1944-B532-732025E11601}" type="presParOf" srcId="{7B40AE63-0EA3-0747-BCE5-5F3AB0355BF2}" destId="{30463D07-8E7F-3146-97CE-76CE82648742}" srcOrd="1" destOrd="0" presId="urn:microsoft.com/office/officeart/2008/layout/HorizontalMultiLevelHierarchy"/>
    <dgm:cxn modelId="{5CDE5D78-1AF4-FF41-B2A5-7947E232D271}" type="presParOf" srcId="{551EC4E6-AE1D-DD43-B7C4-D7EFBEA2E636}" destId="{93180932-306E-E545-95F9-2A5635FDC9F1}" srcOrd="2" destOrd="0" presId="urn:microsoft.com/office/officeart/2008/layout/HorizontalMultiLevelHierarchy"/>
    <dgm:cxn modelId="{76D337A8-C4F3-5143-BF8C-EFDD567DE8FE}" type="presParOf" srcId="{93180932-306E-E545-95F9-2A5635FDC9F1}" destId="{7A2CD5A7-70D6-DE44-803D-0740544CB367}" srcOrd="0" destOrd="0" presId="urn:microsoft.com/office/officeart/2008/layout/HorizontalMultiLevelHierarchy"/>
    <dgm:cxn modelId="{79D36384-103A-E740-B199-06D6F4BBB312}" type="presParOf" srcId="{551EC4E6-AE1D-DD43-B7C4-D7EFBEA2E636}" destId="{A0C9905E-6DBF-7645-94A7-C4BCDADC46B9}" srcOrd="3" destOrd="0" presId="urn:microsoft.com/office/officeart/2008/layout/HorizontalMultiLevelHierarchy"/>
    <dgm:cxn modelId="{8093D3E2-F2ED-DF42-88F4-8D44FFC392EC}" type="presParOf" srcId="{A0C9905E-6DBF-7645-94A7-C4BCDADC46B9}" destId="{D3E2E567-EC04-E743-9B8C-985408EA1058}" srcOrd="0" destOrd="0" presId="urn:microsoft.com/office/officeart/2008/layout/HorizontalMultiLevelHierarchy"/>
    <dgm:cxn modelId="{E0D5FFA9-3E87-9841-80E5-E145BAE9330C}" type="presParOf" srcId="{A0C9905E-6DBF-7645-94A7-C4BCDADC46B9}" destId="{1488A531-D252-B440-B1DA-4363F37F8970}" srcOrd="1" destOrd="0" presId="urn:microsoft.com/office/officeart/2008/layout/HorizontalMultiLevelHierarchy"/>
    <dgm:cxn modelId="{F5D34DD4-BA18-1449-9071-EC61805E3450}" type="presParOf" srcId="{551EC4E6-AE1D-DD43-B7C4-D7EFBEA2E636}" destId="{1F2800E8-CF94-FD43-8D0E-7E4B278315B1}" srcOrd="4" destOrd="0" presId="urn:microsoft.com/office/officeart/2008/layout/HorizontalMultiLevelHierarchy"/>
    <dgm:cxn modelId="{37A2D1F1-BBC0-524F-9385-F4B7773D59E6}" type="presParOf" srcId="{1F2800E8-CF94-FD43-8D0E-7E4B278315B1}" destId="{938A9782-2B6B-8141-99DA-6568305E0C38}" srcOrd="0" destOrd="0" presId="urn:microsoft.com/office/officeart/2008/layout/HorizontalMultiLevelHierarchy"/>
    <dgm:cxn modelId="{42B1FC8F-ABF3-5747-A2EE-7597C24CF00B}" type="presParOf" srcId="{551EC4E6-AE1D-DD43-B7C4-D7EFBEA2E636}" destId="{7377E58F-198D-DE48-B3AF-2D2AF67C403D}" srcOrd="5" destOrd="0" presId="urn:microsoft.com/office/officeart/2008/layout/HorizontalMultiLevelHierarchy"/>
    <dgm:cxn modelId="{94DD7407-7133-C84D-9101-1CC4687ECCA0}" type="presParOf" srcId="{7377E58F-198D-DE48-B3AF-2D2AF67C403D}" destId="{1C998B4A-F8C8-5D49-862A-38B9C7611407}" srcOrd="0" destOrd="0" presId="urn:microsoft.com/office/officeart/2008/layout/HorizontalMultiLevelHierarchy"/>
    <dgm:cxn modelId="{2207EBF5-A869-8B41-A80E-A4A2024495F6}"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2DF91407-AFB7-6948-BCB4-0B9BDD5617F7}"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7895B028-7965-8B45-AAFF-CF9569EB0873}" type="presOf" srcId="{BDC2CFA9-99C6-8347-9628-F8B57513FB8C}" destId="{93180932-306E-E545-95F9-2A5635FDC9F1}" srcOrd="0" destOrd="0" presId="urn:microsoft.com/office/officeart/2008/layout/HorizontalMultiLevelHierarchy"/>
    <dgm:cxn modelId="{B4948B5C-9FB1-2A46-AE60-4ABADE67AF82}" type="presOf" srcId="{A73DCD64-89DF-3E4C-9543-0D417B51464E}" destId="{082A771F-69AF-7C4C-86CB-DF1CD8CB6581}" srcOrd="0" destOrd="0" presId="urn:microsoft.com/office/officeart/2008/layout/HorizontalMultiLevelHierarchy"/>
    <dgm:cxn modelId="{A32E0C67-A2EF-CA4B-A980-B453413FC574}" type="presOf" srcId="{45267C76-6276-B44A-878A-9D61B556EBD7}" destId="{938A9782-2B6B-8141-99DA-6568305E0C38}" srcOrd="1" destOrd="0" presId="urn:microsoft.com/office/officeart/2008/layout/HorizontalMultiLevelHierarchy"/>
    <dgm:cxn modelId="{098E6F97-2602-374E-A1F3-73034AA1A9E4}" type="presOf" srcId="{DD5BF61D-B843-C744-B9A9-3312A1287EF4}" destId="{C852AF5D-E3CA-F844-B775-08DD6E6FB940}" srcOrd="0" destOrd="0" presId="urn:microsoft.com/office/officeart/2008/layout/HorizontalMultiLevelHierarchy"/>
    <dgm:cxn modelId="{27B4ACAF-7DE8-454D-824D-C0EE6089C137}" type="presOf" srcId="{773FD5F0-F007-F148-886B-86E72F86266E}" destId="{D3E2E567-EC04-E743-9B8C-985408EA1058}" srcOrd="0" destOrd="0" presId="urn:microsoft.com/office/officeart/2008/layout/HorizontalMultiLevelHierarchy"/>
    <dgm:cxn modelId="{00CE7DBF-2C55-B446-AC76-6B781AFEA3E5}" type="presOf" srcId="{9BA062DA-6B7A-FC4F-B1BB-7CC4C74C72CE}" destId="{1C998B4A-F8C8-5D49-862A-38B9C7611407}" srcOrd="0" destOrd="0" presId="urn:microsoft.com/office/officeart/2008/layout/HorizontalMultiLevelHierarchy"/>
    <dgm:cxn modelId="{01EF4CCD-7EFB-E241-9BB4-33E095652D20}"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FFE8CEC-AA2D-8B41-B23B-26B2AB41D75E}" type="presOf" srcId="{CC08C8E7-D5AB-9C4F-A78B-4A8C57EB2D22}" destId="{7111AE39-B455-7C4D-91F4-9E37E3822D07}" srcOrd="0" destOrd="0" presId="urn:microsoft.com/office/officeart/2008/layout/HorizontalMultiLevelHierarchy"/>
    <dgm:cxn modelId="{9C1E8FEF-ECB7-E143-B112-13304FBD9B0F}"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F82F5FD-DA45-DB4E-8911-299F825B4EA9}" type="presOf" srcId="{A73DCD64-89DF-3E4C-9543-0D417B51464E}" destId="{F726EDD3-E670-9B47-8786-4F599884289D}" srcOrd="1" destOrd="0" presId="urn:microsoft.com/office/officeart/2008/layout/HorizontalMultiLevelHierarchy"/>
    <dgm:cxn modelId="{A6C679CA-5F4E-EB48-97D1-08FBC6A4A220}" type="presParOf" srcId="{3013142F-A3C7-F746-853E-2CA8B540A8DE}" destId="{B764B132-0961-414E-B6FA-FB0C6C1C6CED}" srcOrd="0" destOrd="0" presId="urn:microsoft.com/office/officeart/2008/layout/HorizontalMultiLevelHierarchy"/>
    <dgm:cxn modelId="{AB89E002-AA3A-CD44-B0F2-382D4C7FE0F9}" type="presParOf" srcId="{B764B132-0961-414E-B6FA-FB0C6C1C6CED}" destId="{7111AE39-B455-7C4D-91F4-9E37E3822D07}" srcOrd="0" destOrd="0" presId="urn:microsoft.com/office/officeart/2008/layout/HorizontalMultiLevelHierarchy"/>
    <dgm:cxn modelId="{C197A171-1D95-A54F-A8ED-61173380B2B1}" type="presParOf" srcId="{B764B132-0961-414E-B6FA-FB0C6C1C6CED}" destId="{551EC4E6-AE1D-DD43-B7C4-D7EFBEA2E636}" srcOrd="1" destOrd="0" presId="urn:microsoft.com/office/officeart/2008/layout/HorizontalMultiLevelHierarchy"/>
    <dgm:cxn modelId="{A26F16E6-9682-EA45-B05B-E1C798FE9DCC}" type="presParOf" srcId="{551EC4E6-AE1D-DD43-B7C4-D7EFBEA2E636}" destId="{082A771F-69AF-7C4C-86CB-DF1CD8CB6581}" srcOrd="0" destOrd="0" presId="urn:microsoft.com/office/officeart/2008/layout/HorizontalMultiLevelHierarchy"/>
    <dgm:cxn modelId="{DFD588B0-BCE8-A142-A579-099D6E1FB1D9}" type="presParOf" srcId="{082A771F-69AF-7C4C-86CB-DF1CD8CB6581}" destId="{F726EDD3-E670-9B47-8786-4F599884289D}" srcOrd="0" destOrd="0" presId="urn:microsoft.com/office/officeart/2008/layout/HorizontalMultiLevelHierarchy"/>
    <dgm:cxn modelId="{473E6227-6F32-504F-9888-83E8F308F042}" type="presParOf" srcId="{551EC4E6-AE1D-DD43-B7C4-D7EFBEA2E636}" destId="{7B40AE63-0EA3-0747-BCE5-5F3AB0355BF2}" srcOrd="1" destOrd="0" presId="urn:microsoft.com/office/officeart/2008/layout/HorizontalMultiLevelHierarchy"/>
    <dgm:cxn modelId="{8980687B-C9E6-244B-B8AA-BCDDCF2ECAE5}" type="presParOf" srcId="{7B40AE63-0EA3-0747-BCE5-5F3AB0355BF2}" destId="{C852AF5D-E3CA-F844-B775-08DD6E6FB940}" srcOrd="0" destOrd="0" presId="urn:microsoft.com/office/officeart/2008/layout/HorizontalMultiLevelHierarchy"/>
    <dgm:cxn modelId="{FF593297-808B-D749-9E8D-B0073E835AFE}" type="presParOf" srcId="{7B40AE63-0EA3-0747-BCE5-5F3AB0355BF2}" destId="{30463D07-8E7F-3146-97CE-76CE82648742}" srcOrd="1" destOrd="0" presId="urn:microsoft.com/office/officeart/2008/layout/HorizontalMultiLevelHierarchy"/>
    <dgm:cxn modelId="{DB2402D7-E9D8-2342-952A-5D24A2D625A3}" type="presParOf" srcId="{551EC4E6-AE1D-DD43-B7C4-D7EFBEA2E636}" destId="{93180932-306E-E545-95F9-2A5635FDC9F1}" srcOrd="2" destOrd="0" presId="urn:microsoft.com/office/officeart/2008/layout/HorizontalMultiLevelHierarchy"/>
    <dgm:cxn modelId="{541FC698-7F29-5947-823F-23B7F2712969}" type="presParOf" srcId="{93180932-306E-E545-95F9-2A5635FDC9F1}" destId="{7A2CD5A7-70D6-DE44-803D-0740544CB367}" srcOrd="0" destOrd="0" presId="urn:microsoft.com/office/officeart/2008/layout/HorizontalMultiLevelHierarchy"/>
    <dgm:cxn modelId="{052A639A-9F20-A141-96E7-DF1241C0F5C9}" type="presParOf" srcId="{551EC4E6-AE1D-DD43-B7C4-D7EFBEA2E636}" destId="{A0C9905E-6DBF-7645-94A7-C4BCDADC46B9}" srcOrd="3" destOrd="0" presId="urn:microsoft.com/office/officeart/2008/layout/HorizontalMultiLevelHierarchy"/>
    <dgm:cxn modelId="{AE1ACA40-ED2A-A747-AC42-F8A8A1ED0EA6}" type="presParOf" srcId="{A0C9905E-6DBF-7645-94A7-C4BCDADC46B9}" destId="{D3E2E567-EC04-E743-9B8C-985408EA1058}" srcOrd="0" destOrd="0" presId="urn:microsoft.com/office/officeart/2008/layout/HorizontalMultiLevelHierarchy"/>
    <dgm:cxn modelId="{0A3EAC18-20E8-1348-B1B7-CAB74DE2C03C}" type="presParOf" srcId="{A0C9905E-6DBF-7645-94A7-C4BCDADC46B9}" destId="{1488A531-D252-B440-B1DA-4363F37F8970}" srcOrd="1" destOrd="0" presId="urn:microsoft.com/office/officeart/2008/layout/HorizontalMultiLevelHierarchy"/>
    <dgm:cxn modelId="{FD461675-12EA-0C4B-A878-28931ED4711B}" type="presParOf" srcId="{551EC4E6-AE1D-DD43-B7C4-D7EFBEA2E636}" destId="{1F2800E8-CF94-FD43-8D0E-7E4B278315B1}" srcOrd="4" destOrd="0" presId="urn:microsoft.com/office/officeart/2008/layout/HorizontalMultiLevelHierarchy"/>
    <dgm:cxn modelId="{8440745A-E4DF-5A4B-A50F-039D00E0D42B}" type="presParOf" srcId="{1F2800E8-CF94-FD43-8D0E-7E4B278315B1}" destId="{938A9782-2B6B-8141-99DA-6568305E0C38}" srcOrd="0" destOrd="0" presId="urn:microsoft.com/office/officeart/2008/layout/HorizontalMultiLevelHierarchy"/>
    <dgm:cxn modelId="{3421474F-491B-DD4D-B50C-9251FF1A459C}" type="presParOf" srcId="{551EC4E6-AE1D-DD43-B7C4-D7EFBEA2E636}" destId="{7377E58F-198D-DE48-B3AF-2D2AF67C403D}" srcOrd="5" destOrd="0" presId="urn:microsoft.com/office/officeart/2008/layout/HorizontalMultiLevelHierarchy"/>
    <dgm:cxn modelId="{C4112F90-1A42-A74A-962A-48DE15BF3CFE}" type="presParOf" srcId="{7377E58F-198D-DE48-B3AF-2D2AF67C403D}" destId="{1C998B4A-F8C8-5D49-862A-38B9C7611407}" srcOrd="0" destOrd="0" presId="urn:microsoft.com/office/officeart/2008/layout/HorizontalMultiLevelHierarchy"/>
    <dgm:cxn modelId="{8F317A22-BFA4-3B4A-97A9-6DFC2A1CD53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3F164F08-DE80-5D49-A2F5-7405A01A915E}" type="presOf" srcId="{A73DCD64-89DF-3E4C-9543-0D417B51464E}" destId="{082A771F-69AF-7C4C-86CB-DF1CD8CB6581}" srcOrd="0" destOrd="0" presId="urn:microsoft.com/office/officeart/2008/layout/HorizontalMultiLevelHierarchy"/>
    <dgm:cxn modelId="{146CC50C-0D5E-5E4E-8175-FC879A34423E}"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BD1EC1E-96A1-134F-96B3-52A163385D4D}"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F3E9C38-26FC-4243-83AF-62D371DA2A82}" type="presOf" srcId="{9BA062DA-6B7A-FC4F-B1BB-7CC4C74C72CE}" destId="{1C998B4A-F8C8-5D49-862A-38B9C7611407}" srcOrd="0" destOrd="0" presId="urn:microsoft.com/office/officeart/2008/layout/HorizontalMultiLevelHierarchy"/>
    <dgm:cxn modelId="{87B09339-F5AF-3A46-BEB3-8E5AC5730631}" type="presOf" srcId="{45267C76-6276-B44A-878A-9D61B556EBD7}" destId="{1F2800E8-CF94-FD43-8D0E-7E4B278315B1}" srcOrd="0" destOrd="0" presId="urn:microsoft.com/office/officeart/2008/layout/HorizontalMultiLevelHierarchy"/>
    <dgm:cxn modelId="{21F56A3B-3EE8-0241-8490-ECEC5A45C1EF}" type="presOf" srcId="{A73DCD64-89DF-3E4C-9543-0D417B51464E}" destId="{F726EDD3-E670-9B47-8786-4F599884289D}" srcOrd="1" destOrd="0" presId="urn:microsoft.com/office/officeart/2008/layout/HorizontalMultiLevelHierarchy"/>
    <dgm:cxn modelId="{8A802944-B038-DD44-BE61-ED5704ADACBB}" type="presOf" srcId="{DD5BF61D-B843-C744-B9A9-3312A1287EF4}" destId="{C852AF5D-E3CA-F844-B775-08DD6E6FB940}" srcOrd="0" destOrd="0" presId="urn:microsoft.com/office/officeart/2008/layout/HorizontalMultiLevelHierarchy"/>
    <dgm:cxn modelId="{C4458E57-AC84-9A47-BEFB-E842671A9DF1}" type="presOf" srcId="{45267C76-6276-B44A-878A-9D61B556EBD7}" destId="{938A9782-2B6B-8141-99DA-6568305E0C38}" srcOrd="1" destOrd="0" presId="urn:microsoft.com/office/officeart/2008/layout/HorizontalMultiLevelHierarchy"/>
    <dgm:cxn modelId="{2C0BEF82-C06C-C148-BF91-340B27190247}" type="presOf" srcId="{BDC2CFA9-99C6-8347-9628-F8B57513FB8C}" destId="{93180932-306E-E545-95F9-2A5635FDC9F1}" srcOrd="0" destOrd="0" presId="urn:microsoft.com/office/officeart/2008/layout/HorizontalMultiLevelHierarchy"/>
    <dgm:cxn modelId="{5034F3A1-C8B3-C54F-8640-3AEF753F9845}" type="presOf" srcId="{BDC2CFA9-99C6-8347-9628-F8B57513FB8C}" destId="{7A2CD5A7-70D6-DE44-803D-0740544CB367}" srcOrd="1" destOrd="0" presId="urn:microsoft.com/office/officeart/2008/layout/HorizontalMultiLevelHierarchy"/>
    <dgm:cxn modelId="{FBA081C7-1821-AB4C-910E-B029BD4BB569}"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A5441108-C26C-604D-9974-923E238D5F74}" type="presParOf" srcId="{3013142F-A3C7-F746-853E-2CA8B540A8DE}" destId="{B764B132-0961-414E-B6FA-FB0C6C1C6CED}" srcOrd="0" destOrd="0" presId="urn:microsoft.com/office/officeart/2008/layout/HorizontalMultiLevelHierarchy"/>
    <dgm:cxn modelId="{CB5C389A-5D09-1144-B519-6DE703B76F48}" type="presParOf" srcId="{B764B132-0961-414E-B6FA-FB0C6C1C6CED}" destId="{7111AE39-B455-7C4D-91F4-9E37E3822D07}" srcOrd="0" destOrd="0" presId="urn:microsoft.com/office/officeart/2008/layout/HorizontalMultiLevelHierarchy"/>
    <dgm:cxn modelId="{5FB4B477-4F84-C54F-A43B-349211067C15}" type="presParOf" srcId="{B764B132-0961-414E-B6FA-FB0C6C1C6CED}" destId="{551EC4E6-AE1D-DD43-B7C4-D7EFBEA2E636}" srcOrd="1" destOrd="0" presId="urn:microsoft.com/office/officeart/2008/layout/HorizontalMultiLevelHierarchy"/>
    <dgm:cxn modelId="{C7773E92-34B6-904D-8518-5DFD282F1A55}" type="presParOf" srcId="{551EC4E6-AE1D-DD43-B7C4-D7EFBEA2E636}" destId="{082A771F-69AF-7C4C-86CB-DF1CD8CB6581}" srcOrd="0" destOrd="0" presId="urn:microsoft.com/office/officeart/2008/layout/HorizontalMultiLevelHierarchy"/>
    <dgm:cxn modelId="{ED639D87-7EA2-D243-AF2B-9918573838FE}" type="presParOf" srcId="{082A771F-69AF-7C4C-86CB-DF1CD8CB6581}" destId="{F726EDD3-E670-9B47-8786-4F599884289D}" srcOrd="0" destOrd="0" presId="urn:microsoft.com/office/officeart/2008/layout/HorizontalMultiLevelHierarchy"/>
    <dgm:cxn modelId="{55DE1690-E754-5B47-A731-9D8EA9DA8ACF}" type="presParOf" srcId="{551EC4E6-AE1D-DD43-B7C4-D7EFBEA2E636}" destId="{7B40AE63-0EA3-0747-BCE5-5F3AB0355BF2}" srcOrd="1" destOrd="0" presId="urn:microsoft.com/office/officeart/2008/layout/HorizontalMultiLevelHierarchy"/>
    <dgm:cxn modelId="{77F890BD-9DBE-7A42-B382-515DAFD3FB25}" type="presParOf" srcId="{7B40AE63-0EA3-0747-BCE5-5F3AB0355BF2}" destId="{C852AF5D-E3CA-F844-B775-08DD6E6FB940}" srcOrd="0" destOrd="0" presId="urn:microsoft.com/office/officeart/2008/layout/HorizontalMultiLevelHierarchy"/>
    <dgm:cxn modelId="{9D055706-54B5-9C4E-9091-F08CB8490DD4}" type="presParOf" srcId="{7B40AE63-0EA3-0747-BCE5-5F3AB0355BF2}" destId="{30463D07-8E7F-3146-97CE-76CE82648742}" srcOrd="1" destOrd="0" presId="urn:microsoft.com/office/officeart/2008/layout/HorizontalMultiLevelHierarchy"/>
    <dgm:cxn modelId="{C5BDDD3D-2B75-6940-9B19-0055BF2800A5}" type="presParOf" srcId="{551EC4E6-AE1D-DD43-B7C4-D7EFBEA2E636}" destId="{93180932-306E-E545-95F9-2A5635FDC9F1}" srcOrd="2" destOrd="0" presId="urn:microsoft.com/office/officeart/2008/layout/HorizontalMultiLevelHierarchy"/>
    <dgm:cxn modelId="{3B79AD55-1FD7-6943-933D-AB1163A1094B}" type="presParOf" srcId="{93180932-306E-E545-95F9-2A5635FDC9F1}" destId="{7A2CD5A7-70D6-DE44-803D-0740544CB367}" srcOrd="0" destOrd="0" presId="urn:microsoft.com/office/officeart/2008/layout/HorizontalMultiLevelHierarchy"/>
    <dgm:cxn modelId="{3D3E2190-174F-8546-A479-EF74F5F1FD71}" type="presParOf" srcId="{551EC4E6-AE1D-DD43-B7C4-D7EFBEA2E636}" destId="{A0C9905E-6DBF-7645-94A7-C4BCDADC46B9}" srcOrd="3" destOrd="0" presId="urn:microsoft.com/office/officeart/2008/layout/HorizontalMultiLevelHierarchy"/>
    <dgm:cxn modelId="{F83E54D6-D1EA-394A-93C9-53723C4ADFF5}" type="presParOf" srcId="{A0C9905E-6DBF-7645-94A7-C4BCDADC46B9}" destId="{D3E2E567-EC04-E743-9B8C-985408EA1058}" srcOrd="0" destOrd="0" presId="urn:microsoft.com/office/officeart/2008/layout/HorizontalMultiLevelHierarchy"/>
    <dgm:cxn modelId="{10B7116C-6E9D-164C-8ED8-C5CA9E5FCCF5}" type="presParOf" srcId="{A0C9905E-6DBF-7645-94A7-C4BCDADC46B9}" destId="{1488A531-D252-B440-B1DA-4363F37F8970}" srcOrd="1" destOrd="0" presId="urn:microsoft.com/office/officeart/2008/layout/HorizontalMultiLevelHierarchy"/>
    <dgm:cxn modelId="{C7611923-7EF5-F041-BBCA-6BDC54BAD24F}" type="presParOf" srcId="{551EC4E6-AE1D-DD43-B7C4-D7EFBEA2E636}" destId="{1F2800E8-CF94-FD43-8D0E-7E4B278315B1}" srcOrd="4" destOrd="0" presId="urn:microsoft.com/office/officeart/2008/layout/HorizontalMultiLevelHierarchy"/>
    <dgm:cxn modelId="{B1B9A939-8BB9-104D-9461-6BD670657E07}" type="presParOf" srcId="{1F2800E8-CF94-FD43-8D0E-7E4B278315B1}" destId="{938A9782-2B6B-8141-99DA-6568305E0C38}" srcOrd="0" destOrd="0" presId="urn:microsoft.com/office/officeart/2008/layout/HorizontalMultiLevelHierarchy"/>
    <dgm:cxn modelId="{E09DF3E7-85A6-4547-B1B1-676857953F7D}" type="presParOf" srcId="{551EC4E6-AE1D-DD43-B7C4-D7EFBEA2E636}" destId="{7377E58F-198D-DE48-B3AF-2D2AF67C403D}" srcOrd="5" destOrd="0" presId="urn:microsoft.com/office/officeart/2008/layout/HorizontalMultiLevelHierarchy"/>
    <dgm:cxn modelId="{BCD078C0-EF54-4F40-B0D8-93C07C28BDB9}" type="presParOf" srcId="{7377E58F-198D-DE48-B3AF-2D2AF67C403D}" destId="{1C998B4A-F8C8-5D49-862A-38B9C7611407}" srcOrd="0" destOrd="0" presId="urn:microsoft.com/office/officeart/2008/layout/HorizontalMultiLevelHierarchy"/>
    <dgm:cxn modelId="{20F3F121-F360-C543-BD12-5898ED74C6B0}"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a:latin typeface="Microsoft YaHei" charset="-122"/>
              <a:ea typeface="Microsoft YaHei" charset="-122"/>
              <a:cs typeface="Microsoft YaHei" charset="-122"/>
            </a:rPr>
            <a:t>第六章 成本分析</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6.1</a:t>
          </a:r>
          <a:r>
            <a:rPr lang="zh-CN" altLang="en-US" sz="2000" dirty="0">
              <a:solidFill>
                <a:schemeClr val="tx1"/>
              </a:solidFill>
              <a:latin typeface="Microsoft YaHei" charset="-122"/>
              <a:ea typeface="Microsoft YaHei" charset="-122"/>
              <a:cs typeface="Microsoft YaHei" charset="-122"/>
            </a:rPr>
            <a:t> 成本与利润概述</a:t>
          </a: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latin typeface="Microsoft YaHei" charset="-122"/>
              <a:ea typeface="Microsoft YaHei" charset="-122"/>
              <a:cs typeface="Microsoft YaHei" charset="-122"/>
            </a:rPr>
            <a:t>6.2</a:t>
          </a:r>
          <a:r>
            <a:rPr lang="zh-CN" altLang="en-US" sz="2000" dirty="0">
              <a:latin typeface="Microsoft YaHei" charset="-122"/>
              <a:ea typeface="Microsoft YaHei" charset="-122"/>
              <a:cs typeface="Microsoft YaHei" charset="-122"/>
            </a:rPr>
            <a:t> 短期成本与长期成本分析</a:t>
          </a: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a:latin typeface="Microsoft YaHei" charset="-122"/>
              <a:ea typeface="Microsoft YaHei" charset="-122"/>
              <a:cs typeface="Microsoft YaHei" charset="-122"/>
            </a:rPr>
            <a:t>6.3</a:t>
          </a:r>
          <a:r>
            <a:rPr lang="zh-CN" altLang="en-US" sz="2000" dirty="0">
              <a:latin typeface="Microsoft YaHei" charset="-122"/>
              <a:ea typeface="Microsoft YaHei" charset="-122"/>
              <a:cs typeface="Microsoft YaHei" charset="-122"/>
            </a:rPr>
            <a:t> 成本函数估计</a:t>
          </a: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1D6B8599-DD08-3349-A093-F1BD98077CDF}" type="presOf" srcId="{45267C76-6276-B44A-878A-9D61B556EBD7}" destId="{938A9782-2B6B-8141-99DA-6568305E0C38}" srcOrd="1"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51168" custLinFactNeighborY="27658">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8415533-0FF2-F84F-AF98-A5409D111073}" type="presOf" srcId="{45267C76-6276-B44A-878A-9D61B556EBD7}" destId="{1F2800E8-CF94-FD43-8D0E-7E4B278315B1}" srcOrd="0" destOrd="0" presId="urn:microsoft.com/office/officeart/2008/layout/HorizontalMultiLevelHierarchy"/>
    <dgm:cxn modelId="{7BEE7637-0878-AD44-BA49-21593ED3D903}" type="presOf" srcId="{773FD5F0-F007-F148-886B-86E72F86266E}" destId="{D3E2E567-EC04-E743-9B8C-985408EA1058}" srcOrd="0" destOrd="0" presId="urn:microsoft.com/office/officeart/2008/layout/HorizontalMultiLevelHierarchy"/>
    <dgm:cxn modelId="{3F1C8451-440A-BB46-B982-5B004EABCE1D}" type="presOf" srcId="{BDC2CFA9-99C6-8347-9628-F8B57513FB8C}" destId="{93180932-306E-E545-95F9-2A5635FDC9F1}" srcOrd="0" destOrd="0" presId="urn:microsoft.com/office/officeart/2008/layout/HorizontalMultiLevelHierarchy"/>
    <dgm:cxn modelId="{1B689B58-1A5E-6543-9668-B34427F3EB34}" type="presOf" srcId="{BDC2CFA9-99C6-8347-9628-F8B57513FB8C}" destId="{7A2CD5A7-70D6-DE44-803D-0740544CB367}" srcOrd="1" destOrd="0" presId="urn:microsoft.com/office/officeart/2008/layout/HorizontalMultiLevelHierarchy"/>
    <dgm:cxn modelId="{65B62F59-6E4E-8B41-8FED-35A4EA68EAFE}" type="presOf" srcId="{45267C76-6276-B44A-878A-9D61B556EBD7}" destId="{938A9782-2B6B-8141-99DA-6568305E0C38}" srcOrd="1" destOrd="0" presId="urn:microsoft.com/office/officeart/2008/layout/HorizontalMultiLevelHierarchy"/>
    <dgm:cxn modelId="{95207869-6281-ED47-992B-0D4EA764039C}" type="presOf" srcId="{9BA062DA-6B7A-FC4F-B1BB-7CC4C74C72CE}" destId="{1C998B4A-F8C8-5D49-862A-38B9C7611407}" srcOrd="0" destOrd="0" presId="urn:microsoft.com/office/officeart/2008/layout/HorizontalMultiLevelHierarchy"/>
    <dgm:cxn modelId="{F3B22E6E-BB15-E04A-9147-F65554371E93}" type="presOf" srcId="{2EFE4671-8583-3540-9262-1FC578B666F4}" destId="{3013142F-A3C7-F746-853E-2CA8B540A8DE}" srcOrd="0" destOrd="0" presId="urn:microsoft.com/office/officeart/2008/layout/HorizontalMultiLevelHierarchy"/>
    <dgm:cxn modelId="{3AC24680-7F19-0544-9F15-46882112C82B}" type="presOf" srcId="{DD5BF61D-B843-C744-B9A9-3312A1287EF4}" destId="{C852AF5D-E3CA-F844-B775-08DD6E6FB940}" srcOrd="0" destOrd="0" presId="urn:microsoft.com/office/officeart/2008/layout/HorizontalMultiLevelHierarchy"/>
    <dgm:cxn modelId="{7B1AEF9D-468B-484E-B5AA-BD39D094C8D6}" type="presOf" srcId="{A73DCD64-89DF-3E4C-9543-0D417B51464E}" destId="{F726EDD3-E670-9B47-8786-4F599884289D}" srcOrd="1" destOrd="0" presId="urn:microsoft.com/office/officeart/2008/layout/HorizontalMultiLevelHierarchy"/>
    <dgm:cxn modelId="{824E20A2-AAE6-3144-A568-4CAD086600C9}" type="presOf" srcId="{CC08C8E7-D5AB-9C4F-A78B-4A8C57EB2D22}" destId="{7111AE39-B455-7C4D-91F4-9E37E3822D07}" srcOrd="0" destOrd="0" presId="urn:microsoft.com/office/officeart/2008/layout/HorizontalMultiLevelHierarchy"/>
    <dgm:cxn modelId="{204E54AA-44E6-6B40-AB82-AD533C706AC9}"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AEE70A76-F1BA-4B47-BFC5-51B1E540C6E7}" type="presParOf" srcId="{3013142F-A3C7-F746-853E-2CA8B540A8DE}" destId="{B764B132-0961-414E-B6FA-FB0C6C1C6CED}" srcOrd="0" destOrd="0" presId="urn:microsoft.com/office/officeart/2008/layout/HorizontalMultiLevelHierarchy"/>
    <dgm:cxn modelId="{A2A3878E-278B-CB4A-B706-835ADDB8AF8E}" type="presParOf" srcId="{B764B132-0961-414E-B6FA-FB0C6C1C6CED}" destId="{7111AE39-B455-7C4D-91F4-9E37E3822D07}" srcOrd="0" destOrd="0" presId="urn:microsoft.com/office/officeart/2008/layout/HorizontalMultiLevelHierarchy"/>
    <dgm:cxn modelId="{9E3BFBD7-C26B-4F43-809F-2250ECDABF52}" type="presParOf" srcId="{B764B132-0961-414E-B6FA-FB0C6C1C6CED}" destId="{551EC4E6-AE1D-DD43-B7C4-D7EFBEA2E636}" srcOrd="1" destOrd="0" presId="urn:microsoft.com/office/officeart/2008/layout/HorizontalMultiLevelHierarchy"/>
    <dgm:cxn modelId="{BC895FFF-9137-7C41-9FBD-94C5528622F3}" type="presParOf" srcId="{551EC4E6-AE1D-DD43-B7C4-D7EFBEA2E636}" destId="{082A771F-69AF-7C4C-86CB-DF1CD8CB6581}" srcOrd="0" destOrd="0" presId="urn:microsoft.com/office/officeart/2008/layout/HorizontalMultiLevelHierarchy"/>
    <dgm:cxn modelId="{3219BCCE-05EE-1E47-A6C7-FA90FE4B50B2}" type="presParOf" srcId="{082A771F-69AF-7C4C-86CB-DF1CD8CB6581}" destId="{F726EDD3-E670-9B47-8786-4F599884289D}" srcOrd="0" destOrd="0" presId="urn:microsoft.com/office/officeart/2008/layout/HorizontalMultiLevelHierarchy"/>
    <dgm:cxn modelId="{F98434BF-0CED-824D-AE6C-C3DDEFCC17D2}" type="presParOf" srcId="{551EC4E6-AE1D-DD43-B7C4-D7EFBEA2E636}" destId="{7B40AE63-0EA3-0747-BCE5-5F3AB0355BF2}" srcOrd="1" destOrd="0" presId="urn:microsoft.com/office/officeart/2008/layout/HorizontalMultiLevelHierarchy"/>
    <dgm:cxn modelId="{8A8E5645-E07F-E04A-9B7C-E69F287BE37B}" type="presParOf" srcId="{7B40AE63-0EA3-0747-BCE5-5F3AB0355BF2}" destId="{C852AF5D-E3CA-F844-B775-08DD6E6FB940}" srcOrd="0" destOrd="0" presId="urn:microsoft.com/office/officeart/2008/layout/HorizontalMultiLevelHierarchy"/>
    <dgm:cxn modelId="{F8CAD071-6C43-9D47-AA58-394673EABE7F}" type="presParOf" srcId="{7B40AE63-0EA3-0747-BCE5-5F3AB0355BF2}" destId="{30463D07-8E7F-3146-97CE-76CE82648742}" srcOrd="1" destOrd="0" presId="urn:microsoft.com/office/officeart/2008/layout/HorizontalMultiLevelHierarchy"/>
    <dgm:cxn modelId="{739E2DFD-148D-0B40-9CAF-05E18A6373FE}" type="presParOf" srcId="{551EC4E6-AE1D-DD43-B7C4-D7EFBEA2E636}" destId="{93180932-306E-E545-95F9-2A5635FDC9F1}" srcOrd="2" destOrd="0" presId="urn:microsoft.com/office/officeart/2008/layout/HorizontalMultiLevelHierarchy"/>
    <dgm:cxn modelId="{5F09B735-4AE9-3644-988E-B066BEDD699D}" type="presParOf" srcId="{93180932-306E-E545-95F9-2A5635FDC9F1}" destId="{7A2CD5A7-70D6-DE44-803D-0740544CB367}" srcOrd="0" destOrd="0" presId="urn:microsoft.com/office/officeart/2008/layout/HorizontalMultiLevelHierarchy"/>
    <dgm:cxn modelId="{A0251723-E464-4042-8976-0397F891B9CA}" type="presParOf" srcId="{551EC4E6-AE1D-DD43-B7C4-D7EFBEA2E636}" destId="{A0C9905E-6DBF-7645-94A7-C4BCDADC46B9}" srcOrd="3" destOrd="0" presId="urn:microsoft.com/office/officeart/2008/layout/HorizontalMultiLevelHierarchy"/>
    <dgm:cxn modelId="{51CD0F07-A3A4-A14F-867B-1F4C1057E77D}" type="presParOf" srcId="{A0C9905E-6DBF-7645-94A7-C4BCDADC46B9}" destId="{D3E2E567-EC04-E743-9B8C-985408EA1058}" srcOrd="0" destOrd="0" presId="urn:microsoft.com/office/officeart/2008/layout/HorizontalMultiLevelHierarchy"/>
    <dgm:cxn modelId="{D117F1FE-B635-A74D-85CA-0FA4E18F6BF7}" type="presParOf" srcId="{A0C9905E-6DBF-7645-94A7-C4BCDADC46B9}" destId="{1488A531-D252-B440-B1DA-4363F37F8970}" srcOrd="1" destOrd="0" presId="urn:microsoft.com/office/officeart/2008/layout/HorizontalMultiLevelHierarchy"/>
    <dgm:cxn modelId="{58F166AD-50CF-0E4F-B56C-24434BE8FBEA}" type="presParOf" srcId="{551EC4E6-AE1D-DD43-B7C4-D7EFBEA2E636}" destId="{1F2800E8-CF94-FD43-8D0E-7E4B278315B1}" srcOrd="4" destOrd="0" presId="urn:microsoft.com/office/officeart/2008/layout/HorizontalMultiLevelHierarchy"/>
    <dgm:cxn modelId="{918D6F0F-D822-464F-874C-F3CF81A654A8}" type="presParOf" srcId="{1F2800E8-CF94-FD43-8D0E-7E4B278315B1}" destId="{938A9782-2B6B-8141-99DA-6568305E0C38}" srcOrd="0" destOrd="0" presId="urn:microsoft.com/office/officeart/2008/layout/HorizontalMultiLevelHierarchy"/>
    <dgm:cxn modelId="{A82AF2C0-E7B4-6543-98AD-98328A2F5659}" type="presParOf" srcId="{551EC4E6-AE1D-DD43-B7C4-D7EFBEA2E636}" destId="{7377E58F-198D-DE48-B3AF-2D2AF67C403D}" srcOrd="5" destOrd="0" presId="urn:microsoft.com/office/officeart/2008/layout/HorizontalMultiLevelHierarchy"/>
    <dgm:cxn modelId="{DFA8ABDC-44F3-8D40-AFD2-34C6411D9891}" type="presParOf" srcId="{7377E58F-198D-DE48-B3AF-2D2AF67C403D}" destId="{1C998B4A-F8C8-5D49-862A-38B9C7611407}" srcOrd="0" destOrd="0" presId="urn:microsoft.com/office/officeart/2008/layout/HorizontalMultiLevelHierarchy"/>
    <dgm:cxn modelId="{C9AD47EC-F424-3A4A-AC83-9865DBDEAF4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dirty="0">
              <a:latin typeface="Microsoft YaHei" charset="-122"/>
              <a:ea typeface="Microsoft YaHei" charset="-122"/>
              <a:cs typeface="Microsoft YaHei" charset="-122"/>
            </a:rPr>
            <a:t>第六章 成本分析</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6.1</a:t>
          </a:r>
          <a:r>
            <a:rPr lang="zh-CN" altLang="en-US" sz="2000" dirty="0">
              <a:solidFill>
                <a:schemeClr val="tx1"/>
              </a:solidFill>
              <a:latin typeface="Microsoft YaHei" charset="-122"/>
              <a:ea typeface="Microsoft YaHei" charset="-122"/>
              <a:cs typeface="Microsoft YaHei" charset="-122"/>
            </a:rPr>
            <a:t> 成本与利润概述</a:t>
          </a: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solidFill>
                <a:srgbClr val="C00000"/>
              </a:solidFill>
              <a:latin typeface="Microsoft YaHei" charset="-122"/>
              <a:ea typeface="Microsoft YaHei" charset="-122"/>
              <a:cs typeface="Microsoft YaHei" charset="-122"/>
            </a:rPr>
            <a:t>6.2</a:t>
          </a:r>
          <a:r>
            <a:rPr lang="zh-CN" altLang="en-US" sz="2000" dirty="0">
              <a:solidFill>
                <a:srgbClr val="C00000"/>
              </a:solidFill>
              <a:latin typeface="Microsoft YaHei" charset="-122"/>
              <a:ea typeface="Microsoft YaHei" charset="-122"/>
              <a:cs typeface="Microsoft YaHei" charset="-122"/>
            </a:rPr>
            <a:t> 短期成本与长期成本分析</a:t>
          </a: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a:latin typeface="Microsoft YaHei" charset="-122"/>
              <a:ea typeface="Microsoft YaHei" charset="-122"/>
              <a:cs typeface="Microsoft YaHei" charset="-122"/>
            </a:rPr>
            <a:t>6.3</a:t>
          </a:r>
          <a:r>
            <a:rPr lang="zh-CN" altLang="en-US" sz="2000" dirty="0">
              <a:latin typeface="Microsoft YaHei" charset="-122"/>
              <a:ea typeface="Microsoft YaHei" charset="-122"/>
              <a:cs typeface="Microsoft YaHei" charset="-122"/>
            </a:rPr>
            <a:t> 成本函数估计</a:t>
          </a: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47F63A03-5DEB-A24E-A5D6-3BC80EFDF794}" type="presOf" srcId="{45267C76-6276-B44A-878A-9D61B556EBD7}" destId="{1F2800E8-CF94-FD43-8D0E-7E4B278315B1}" srcOrd="0" destOrd="0" presId="urn:microsoft.com/office/officeart/2008/layout/HorizontalMultiLevelHierarchy"/>
    <dgm:cxn modelId="{D2D8B606-79ED-0C41-B68B-7ADA1396304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1030711-8BE1-5943-901B-88D695081422}" type="presOf" srcId="{773FD5F0-F007-F148-886B-86E72F86266E}" destId="{D3E2E567-EC04-E743-9B8C-985408EA1058}" srcOrd="0" destOrd="0" presId="urn:microsoft.com/office/officeart/2008/layout/HorizontalMultiLevelHierarchy"/>
    <dgm:cxn modelId="{DE55331D-8F88-C642-B160-105DEE191C46}"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3220B39-DDD7-9040-ADDB-BB81A7593452}" type="presOf" srcId="{45267C76-6276-B44A-878A-9D61B556EBD7}" destId="{938A9782-2B6B-8141-99DA-6568305E0C38}" srcOrd="1" destOrd="0" presId="urn:microsoft.com/office/officeart/2008/layout/HorizontalMultiLevelHierarchy"/>
    <dgm:cxn modelId="{AB70D24F-9AAD-0F4F-AD99-5E27D753FF9E}" type="presOf" srcId="{2EFE4671-8583-3540-9262-1FC578B666F4}" destId="{3013142F-A3C7-F746-853E-2CA8B540A8DE}" srcOrd="0" destOrd="0" presId="urn:microsoft.com/office/officeart/2008/layout/HorizontalMultiLevelHierarchy"/>
    <dgm:cxn modelId="{6E953C58-7059-E745-8A04-814592440269}" type="presOf" srcId="{BDC2CFA9-99C6-8347-9628-F8B57513FB8C}" destId="{93180932-306E-E545-95F9-2A5635FDC9F1}" srcOrd="0" destOrd="0" presId="urn:microsoft.com/office/officeart/2008/layout/HorizontalMultiLevelHierarchy"/>
    <dgm:cxn modelId="{9834F965-C60A-8F43-BF2A-91B9139A8BA9}" type="presOf" srcId="{DD5BF61D-B843-C744-B9A9-3312A1287EF4}" destId="{C852AF5D-E3CA-F844-B775-08DD6E6FB940}" srcOrd="0" destOrd="0" presId="urn:microsoft.com/office/officeart/2008/layout/HorizontalMultiLevelHierarchy"/>
    <dgm:cxn modelId="{ED92478D-6B59-D04D-95AA-564EA4632363}"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8E8CAEF-2928-0B4B-B77A-9C3BE4450EF0}"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701C5F6-DA05-6C45-9DE5-89F421E073AC}" type="presOf" srcId="{BDC2CFA9-99C6-8347-9628-F8B57513FB8C}" destId="{7A2CD5A7-70D6-DE44-803D-0740544CB367}" srcOrd="1" destOrd="0" presId="urn:microsoft.com/office/officeart/2008/layout/HorizontalMultiLevelHierarchy"/>
    <dgm:cxn modelId="{90768647-C6EC-9E41-AC40-0DE50F63FBAD}" type="presParOf" srcId="{3013142F-A3C7-F746-853E-2CA8B540A8DE}" destId="{B764B132-0961-414E-B6FA-FB0C6C1C6CED}" srcOrd="0" destOrd="0" presId="urn:microsoft.com/office/officeart/2008/layout/HorizontalMultiLevelHierarchy"/>
    <dgm:cxn modelId="{B5D20EF0-021B-CF40-9EAE-1268D0C0BE9F}" type="presParOf" srcId="{B764B132-0961-414E-B6FA-FB0C6C1C6CED}" destId="{7111AE39-B455-7C4D-91F4-9E37E3822D07}" srcOrd="0" destOrd="0" presId="urn:microsoft.com/office/officeart/2008/layout/HorizontalMultiLevelHierarchy"/>
    <dgm:cxn modelId="{EB9B0FD1-AF9D-1F41-A50B-E3FE05EC99AE}" type="presParOf" srcId="{B764B132-0961-414E-B6FA-FB0C6C1C6CED}" destId="{551EC4E6-AE1D-DD43-B7C4-D7EFBEA2E636}" srcOrd="1" destOrd="0" presId="urn:microsoft.com/office/officeart/2008/layout/HorizontalMultiLevelHierarchy"/>
    <dgm:cxn modelId="{13204953-AEB2-5B43-A359-9EB847C3B95B}" type="presParOf" srcId="{551EC4E6-AE1D-DD43-B7C4-D7EFBEA2E636}" destId="{082A771F-69AF-7C4C-86CB-DF1CD8CB6581}" srcOrd="0" destOrd="0" presId="urn:microsoft.com/office/officeart/2008/layout/HorizontalMultiLevelHierarchy"/>
    <dgm:cxn modelId="{D92CD7D4-17CF-5B44-894F-B3BB16D42697}" type="presParOf" srcId="{082A771F-69AF-7C4C-86CB-DF1CD8CB6581}" destId="{F726EDD3-E670-9B47-8786-4F599884289D}" srcOrd="0" destOrd="0" presId="urn:microsoft.com/office/officeart/2008/layout/HorizontalMultiLevelHierarchy"/>
    <dgm:cxn modelId="{D9080872-EBA9-2C41-84B4-A8E692A5E76D}" type="presParOf" srcId="{551EC4E6-AE1D-DD43-B7C4-D7EFBEA2E636}" destId="{7B40AE63-0EA3-0747-BCE5-5F3AB0355BF2}" srcOrd="1" destOrd="0" presId="urn:microsoft.com/office/officeart/2008/layout/HorizontalMultiLevelHierarchy"/>
    <dgm:cxn modelId="{F556415A-906B-D647-90A6-7FC74ABD6411}" type="presParOf" srcId="{7B40AE63-0EA3-0747-BCE5-5F3AB0355BF2}" destId="{C852AF5D-E3CA-F844-B775-08DD6E6FB940}" srcOrd="0" destOrd="0" presId="urn:microsoft.com/office/officeart/2008/layout/HorizontalMultiLevelHierarchy"/>
    <dgm:cxn modelId="{F867FD12-F6AA-A142-A39E-F1E0115AD3C8}" type="presParOf" srcId="{7B40AE63-0EA3-0747-BCE5-5F3AB0355BF2}" destId="{30463D07-8E7F-3146-97CE-76CE82648742}" srcOrd="1" destOrd="0" presId="urn:microsoft.com/office/officeart/2008/layout/HorizontalMultiLevelHierarchy"/>
    <dgm:cxn modelId="{359F2276-4FCC-7642-877C-1B5430378DF2}" type="presParOf" srcId="{551EC4E6-AE1D-DD43-B7C4-D7EFBEA2E636}" destId="{93180932-306E-E545-95F9-2A5635FDC9F1}" srcOrd="2" destOrd="0" presId="urn:microsoft.com/office/officeart/2008/layout/HorizontalMultiLevelHierarchy"/>
    <dgm:cxn modelId="{E579C1D4-6C85-184D-A533-D7918A40AA09}" type="presParOf" srcId="{93180932-306E-E545-95F9-2A5635FDC9F1}" destId="{7A2CD5A7-70D6-DE44-803D-0740544CB367}" srcOrd="0" destOrd="0" presId="urn:microsoft.com/office/officeart/2008/layout/HorizontalMultiLevelHierarchy"/>
    <dgm:cxn modelId="{133C4F2E-6EE9-574D-BBB5-11A821BAC051}" type="presParOf" srcId="{551EC4E6-AE1D-DD43-B7C4-D7EFBEA2E636}" destId="{A0C9905E-6DBF-7645-94A7-C4BCDADC46B9}" srcOrd="3" destOrd="0" presId="urn:microsoft.com/office/officeart/2008/layout/HorizontalMultiLevelHierarchy"/>
    <dgm:cxn modelId="{940BACED-B4F0-544A-AAAE-54A768062283}" type="presParOf" srcId="{A0C9905E-6DBF-7645-94A7-C4BCDADC46B9}" destId="{D3E2E567-EC04-E743-9B8C-985408EA1058}" srcOrd="0" destOrd="0" presId="urn:microsoft.com/office/officeart/2008/layout/HorizontalMultiLevelHierarchy"/>
    <dgm:cxn modelId="{EB81875A-551C-8D4B-8E6D-F227A8D902C8}" type="presParOf" srcId="{A0C9905E-6DBF-7645-94A7-C4BCDADC46B9}" destId="{1488A531-D252-B440-B1DA-4363F37F8970}" srcOrd="1" destOrd="0" presId="urn:microsoft.com/office/officeart/2008/layout/HorizontalMultiLevelHierarchy"/>
    <dgm:cxn modelId="{F7264AD8-E0BA-D24C-8324-5FA0FCD19170}" type="presParOf" srcId="{551EC4E6-AE1D-DD43-B7C4-D7EFBEA2E636}" destId="{1F2800E8-CF94-FD43-8D0E-7E4B278315B1}" srcOrd="4" destOrd="0" presId="urn:microsoft.com/office/officeart/2008/layout/HorizontalMultiLevelHierarchy"/>
    <dgm:cxn modelId="{EE6A49A5-0071-3E47-8241-89E5B7F57AFE}" type="presParOf" srcId="{1F2800E8-CF94-FD43-8D0E-7E4B278315B1}" destId="{938A9782-2B6B-8141-99DA-6568305E0C38}" srcOrd="0" destOrd="0" presId="urn:microsoft.com/office/officeart/2008/layout/HorizontalMultiLevelHierarchy"/>
    <dgm:cxn modelId="{6C2C2236-A5B4-7246-9C0C-AD887611EE9D}" type="presParOf" srcId="{551EC4E6-AE1D-DD43-B7C4-D7EFBEA2E636}" destId="{7377E58F-198D-DE48-B3AF-2D2AF67C403D}" srcOrd="5" destOrd="0" presId="urn:microsoft.com/office/officeart/2008/layout/HorizontalMultiLevelHierarchy"/>
    <dgm:cxn modelId="{38ADACF8-E90F-424F-99B6-1CAD6242A3EB}" type="presParOf" srcId="{7377E58F-198D-DE48-B3AF-2D2AF67C403D}" destId="{1C998B4A-F8C8-5D49-862A-38B9C7611407}" srcOrd="0" destOrd="0" presId="urn:microsoft.com/office/officeart/2008/layout/HorizontalMultiLevelHierarchy"/>
    <dgm:cxn modelId="{C13A36B6-60C3-4644-9600-00413034A378}"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a:latin typeface="Microsoft YaHei" charset="-122"/>
              <a:ea typeface="Microsoft YaHei" charset="-122"/>
              <a:cs typeface="Microsoft YaHei" charset="-122"/>
            </a:rPr>
            <a:t>6.2</a:t>
          </a:r>
          <a:r>
            <a:rPr lang="zh-CN" altLang="en-US" sz="2000" dirty="0">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短期成本与长期成本分析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6.2.1</a:t>
          </a:r>
          <a:r>
            <a:rPr lang="zh-CN" altLang="en-US" sz="200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latin typeface="Microsoft YaHei" charset="-122"/>
              <a:ea typeface="Microsoft YaHei" charset="-122"/>
              <a:cs typeface="Microsoft YaHei" charset="-122"/>
            </a:rPr>
            <a:t>6.2.2</a:t>
          </a:r>
          <a:r>
            <a:rPr lang="zh-CN" altLang="en-US" sz="200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1367">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2104">
        <dgm:presLayoutVars>
          <dgm:chPref val="3"/>
        </dgm:presLayoutVars>
      </dgm:prSet>
      <dgm:spPr/>
    </dgm:pt>
    <dgm:pt modelId="{1488A531-D252-B440-B1DA-4363F37F8970}" type="pres">
      <dgm:prSet presAssocID="{773FD5F0-F007-F148-886B-86E72F86266E}" presName="level3hierChild" presStyleCnt="0"/>
      <dgm:spPr/>
    </dgm:pt>
  </dgm:ptLst>
  <dgm:cxnLst>
    <dgm:cxn modelId="{30061D02-1BC8-964B-BF68-FBFB26236FB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39B49AB-4E60-AD43-BA78-4EE47F58D170}" type="presOf" srcId="{2EFE4671-8583-3540-9262-1FC578B666F4}" destId="{3013142F-A3C7-F746-853E-2CA8B540A8DE}" srcOrd="0" destOrd="0" presId="urn:microsoft.com/office/officeart/2008/layout/HorizontalMultiLevelHierarchy"/>
    <dgm:cxn modelId="{4994FCAC-7F33-5945-B56F-A29CB85C91E7}" type="presOf" srcId="{DD5BF61D-B843-C744-B9A9-3312A1287EF4}" destId="{C852AF5D-E3CA-F844-B775-08DD6E6FB940}" srcOrd="0" destOrd="0" presId="urn:microsoft.com/office/officeart/2008/layout/HorizontalMultiLevelHierarchy"/>
    <dgm:cxn modelId="{A44E72B1-2522-F341-91E7-52FBF9F4574B}" type="presOf" srcId="{773FD5F0-F007-F148-886B-86E72F86266E}" destId="{D3E2E567-EC04-E743-9B8C-985408EA1058}" srcOrd="0" destOrd="0" presId="urn:microsoft.com/office/officeart/2008/layout/HorizontalMultiLevelHierarchy"/>
    <dgm:cxn modelId="{817B71CE-DC6A-B247-BE95-2DB59A24B3BD}" type="presOf" srcId="{A73DCD64-89DF-3E4C-9543-0D417B51464E}" destId="{082A771F-69AF-7C4C-86CB-DF1CD8CB6581}" srcOrd="0" destOrd="0" presId="urn:microsoft.com/office/officeart/2008/layout/HorizontalMultiLevelHierarchy"/>
    <dgm:cxn modelId="{1985E8E2-2D95-D04B-872C-CFC79E7BE117}"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A2D81FB-850C-BF40-A067-8EBF5A43B7DA}" type="presOf" srcId="{A73DCD64-89DF-3E4C-9543-0D417B51464E}" destId="{F726EDD3-E670-9B47-8786-4F599884289D}" srcOrd="1" destOrd="0" presId="urn:microsoft.com/office/officeart/2008/layout/HorizontalMultiLevelHierarchy"/>
    <dgm:cxn modelId="{6031EAFD-0F4A-E047-8DE2-C0D79743EDA7}" type="presOf" srcId="{BDC2CFA9-99C6-8347-9628-F8B57513FB8C}" destId="{93180932-306E-E545-95F9-2A5635FDC9F1}" srcOrd="0" destOrd="0" presId="urn:microsoft.com/office/officeart/2008/layout/HorizontalMultiLevelHierarchy"/>
    <dgm:cxn modelId="{1F464107-7D2F-544F-A00D-770EE2D53D4B}" type="presParOf" srcId="{3013142F-A3C7-F746-853E-2CA8B540A8DE}" destId="{B764B132-0961-414E-B6FA-FB0C6C1C6CED}" srcOrd="0" destOrd="0" presId="urn:microsoft.com/office/officeart/2008/layout/HorizontalMultiLevelHierarchy"/>
    <dgm:cxn modelId="{401ECB49-0C17-534A-AAC3-F9E5765E7FB3}" type="presParOf" srcId="{B764B132-0961-414E-B6FA-FB0C6C1C6CED}" destId="{7111AE39-B455-7C4D-91F4-9E37E3822D07}" srcOrd="0" destOrd="0" presId="urn:microsoft.com/office/officeart/2008/layout/HorizontalMultiLevelHierarchy"/>
    <dgm:cxn modelId="{7FAA7D6B-AD64-A648-AB33-22EED111127C}" type="presParOf" srcId="{B764B132-0961-414E-B6FA-FB0C6C1C6CED}" destId="{551EC4E6-AE1D-DD43-B7C4-D7EFBEA2E636}" srcOrd="1" destOrd="0" presId="urn:microsoft.com/office/officeart/2008/layout/HorizontalMultiLevelHierarchy"/>
    <dgm:cxn modelId="{9F5FFD63-F626-684E-9720-A68400B43EAF}" type="presParOf" srcId="{551EC4E6-AE1D-DD43-B7C4-D7EFBEA2E636}" destId="{082A771F-69AF-7C4C-86CB-DF1CD8CB6581}" srcOrd="0" destOrd="0" presId="urn:microsoft.com/office/officeart/2008/layout/HorizontalMultiLevelHierarchy"/>
    <dgm:cxn modelId="{F8A5050A-3A6C-3847-99FE-FC06C81870C6}" type="presParOf" srcId="{082A771F-69AF-7C4C-86CB-DF1CD8CB6581}" destId="{F726EDD3-E670-9B47-8786-4F599884289D}" srcOrd="0" destOrd="0" presId="urn:microsoft.com/office/officeart/2008/layout/HorizontalMultiLevelHierarchy"/>
    <dgm:cxn modelId="{1EFE3599-7FC9-9645-8ABE-2048134C6BB6}" type="presParOf" srcId="{551EC4E6-AE1D-DD43-B7C4-D7EFBEA2E636}" destId="{7B40AE63-0EA3-0747-BCE5-5F3AB0355BF2}" srcOrd="1" destOrd="0" presId="urn:microsoft.com/office/officeart/2008/layout/HorizontalMultiLevelHierarchy"/>
    <dgm:cxn modelId="{4D6E50F5-061D-9044-9269-2B01B3DF6D3C}" type="presParOf" srcId="{7B40AE63-0EA3-0747-BCE5-5F3AB0355BF2}" destId="{C852AF5D-E3CA-F844-B775-08DD6E6FB940}" srcOrd="0" destOrd="0" presId="urn:microsoft.com/office/officeart/2008/layout/HorizontalMultiLevelHierarchy"/>
    <dgm:cxn modelId="{4E451488-AAEB-8B4F-BE08-E838B0DE82D6}" type="presParOf" srcId="{7B40AE63-0EA3-0747-BCE5-5F3AB0355BF2}" destId="{30463D07-8E7F-3146-97CE-76CE82648742}" srcOrd="1" destOrd="0" presId="urn:microsoft.com/office/officeart/2008/layout/HorizontalMultiLevelHierarchy"/>
    <dgm:cxn modelId="{2CA1363B-4CBB-AE4B-8C3A-2ABCCA3890AF}" type="presParOf" srcId="{551EC4E6-AE1D-DD43-B7C4-D7EFBEA2E636}" destId="{93180932-306E-E545-95F9-2A5635FDC9F1}" srcOrd="2" destOrd="0" presId="urn:microsoft.com/office/officeart/2008/layout/HorizontalMultiLevelHierarchy"/>
    <dgm:cxn modelId="{6A66D3E0-15E3-B142-87B8-0B276BF0F9EF}" type="presParOf" srcId="{93180932-306E-E545-95F9-2A5635FDC9F1}" destId="{7A2CD5A7-70D6-DE44-803D-0740544CB367}" srcOrd="0" destOrd="0" presId="urn:microsoft.com/office/officeart/2008/layout/HorizontalMultiLevelHierarchy"/>
    <dgm:cxn modelId="{B04B134E-051C-7140-A700-87A4D9BFD35C}" type="presParOf" srcId="{551EC4E6-AE1D-DD43-B7C4-D7EFBEA2E636}" destId="{A0C9905E-6DBF-7645-94A7-C4BCDADC46B9}" srcOrd="3" destOrd="0" presId="urn:microsoft.com/office/officeart/2008/layout/HorizontalMultiLevelHierarchy"/>
    <dgm:cxn modelId="{BC939B76-2348-3547-8691-5BB552EA8877}" type="presParOf" srcId="{A0C9905E-6DBF-7645-94A7-C4BCDADC46B9}" destId="{D3E2E567-EC04-E743-9B8C-985408EA1058}" srcOrd="0" destOrd="0" presId="urn:microsoft.com/office/officeart/2008/layout/HorizontalMultiLevelHierarchy"/>
    <dgm:cxn modelId="{D30E39DF-C9E9-4741-A8E5-C7841CCD53B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97A8544-147B-B348-BF75-872D102F3D5B}" type="presOf" srcId="{A73DCD64-89DF-3E4C-9543-0D417B51464E}" destId="{F726EDD3-E670-9B47-8786-4F599884289D}" srcOrd="1" destOrd="0" presId="urn:microsoft.com/office/officeart/2008/layout/HorizontalMultiLevelHierarchy"/>
    <dgm:cxn modelId="{48DA3848-403A-A845-A976-F1922112ED64}" type="presOf" srcId="{CC08C8E7-D5AB-9C4F-A78B-4A8C57EB2D22}" destId="{7111AE39-B455-7C4D-91F4-9E37E3822D07}" srcOrd="0" destOrd="0" presId="urn:microsoft.com/office/officeart/2008/layout/HorizontalMultiLevelHierarchy"/>
    <dgm:cxn modelId="{3A811649-25C6-6C4B-A3AB-B0A9AD4D660A}" type="presOf" srcId="{BDC2CFA9-99C6-8347-9628-F8B57513FB8C}" destId="{7A2CD5A7-70D6-DE44-803D-0740544CB367}" srcOrd="1" destOrd="0" presId="urn:microsoft.com/office/officeart/2008/layout/HorizontalMultiLevelHierarchy"/>
    <dgm:cxn modelId="{69F6E25E-C97B-BF4A-A834-3B8C0249FB6A}" type="presOf" srcId="{773FD5F0-F007-F148-886B-86E72F86266E}" destId="{D3E2E567-EC04-E743-9B8C-985408EA1058}" srcOrd="0" destOrd="0" presId="urn:microsoft.com/office/officeart/2008/layout/HorizontalMultiLevelHierarchy"/>
    <dgm:cxn modelId="{57AFD071-220E-7A4D-A4B4-86F9A8BC93BF}" type="presOf" srcId="{DD5BF61D-B843-C744-B9A9-3312A1287EF4}" destId="{C852AF5D-E3CA-F844-B775-08DD6E6FB940}" srcOrd="0" destOrd="0" presId="urn:microsoft.com/office/officeart/2008/layout/HorizontalMultiLevelHierarchy"/>
    <dgm:cxn modelId="{04D1B98E-F1C9-E145-9637-92DF8D188802}" type="presOf" srcId="{2EFE4671-8583-3540-9262-1FC578B666F4}" destId="{3013142F-A3C7-F746-853E-2CA8B540A8DE}" srcOrd="0" destOrd="0" presId="urn:microsoft.com/office/officeart/2008/layout/HorizontalMultiLevelHierarchy"/>
    <dgm:cxn modelId="{D61DFDB4-D25A-FC4E-B6F4-DCE004B8EC8B}" type="presOf" srcId="{A73DCD64-89DF-3E4C-9543-0D417B51464E}" destId="{082A771F-69AF-7C4C-86CB-DF1CD8CB6581}" srcOrd="0" destOrd="0" presId="urn:microsoft.com/office/officeart/2008/layout/HorizontalMultiLevelHierarchy"/>
    <dgm:cxn modelId="{1F3013B5-9245-C945-A713-B8F5CB22DCC1}"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0B4B898-DADE-574A-A463-D9A1616E6A1C}" type="presParOf" srcId="{3013142F-A3C7-F746-853E-2CA8B540A8DE}" destId="{B764B132-0961-414E-B6FA-FB0C6C1C6CED}" srcOrd="0" destOrd="0" presId="urn:microsoft.com/office/officeart/2008/layout/HorizontalMultiLevelHierarchy"/>
    <dgm:cxn modelId="{9987021B-6D94-684F-96FC-DB0CAC5B2D4E}" type="presParOf" srcId="{B764B132-0961-414E-B6FA-FB0C6C1C6CED}" destId="{7111AE39-B455-7C4D-91F4-9E37E3822D07}" srcOrd="0" destOrd="0" presId="urn:microsoft.com/office/officeart/2008/layout/HorizontalMultiLevelHierarchy"/>
    <dgm:cxn modelId="{E8446A34-FF2F-574B-B881-F28137133F9F}" type="presParOf" srcId="{B764B132-0961-414E-B6FA-FB0C6C1C6CED}" destId="{551EC4E6-AE1D-DD43-B7C4-D7EFBEA2E636}" srcOrd="1" destOrd="0" presId="urn:microsoft.com/office/officeart/2008/layout/HorizontalMultiLevelHierarchy"/>
    <dgm:cxn modelId="{70916061-FFEA-BE48-A3EA-8E4A8052F3E6}" type="presParOf" srcId="{551EC4E6-AE1D-DD43-B7C4-D7EFBEA2E636}" destId="{082A771F-69AF-7C4C-86CB-DF1CD8CB6581}" srcOrd="0" destOrd="0" presId="urn:microsoft.com/office/officeart/2008/layout/HorizontalMultiLevelHierarchy"/>
    <dgm:cxn modelId="{A2F1A06A-6BBF-6A44-AC29-8783CAEB5099}" type="presParOf" srcId="{082A771F-69AF-7C4C-86CB-DF1CD8CB6581}" destId="{F726EDD3-E670-9B47-8786-4F599884289D}" srcOrd="0" destOrd="0" presId="urn:microsoft.com/office/officeart/2008/layout/HorizontalMultiLevelHierarchy"/>
    <dgm:cxn modelId="{76D03AE5-76E3-3C40-9A5D-C1EC3DCE08D9}" type="presParOf" srcId="{551EC4E6-AE1D-DD43-B7C4-D7EFBEA2E636}" destId="{7B40AE63-0EA3-0747-BCE5-5F3AB0355BF2}" srcOrd="1" destOrd="0" presId="urn:microsoft.com/office/officeart/2008/layout/HorizontalMultiLevelHierarchy"/>
    <dgm:cxn modelId="{BD4702DD-0403-DD4E-8E56-5F80EA9974D8}" type="presParOf" srcId="{7B40AE63-0EA3-0747-BCE5-5F3AB0355BF2}" destId="{C852AF5D-E3CA-F844-B775-08DD6E6FB940}" srcOrd="0" destOrd="0" presId="urn:microsoft.com/office/officeart/2008/layout/HorizontalMultiLevelHierarchy"/>
    <dgm:cxn modelId="{898EBF59-64D6-F74C-B94E-8BFC18B403A9}" type="presParOf" srcId="{7B40AE63-0EA3-0747-BCE5-5F3AB0355BF2}" destId="{30463D07-8E7F-3146-97CE-76CE82648742}" srcOrd="1" destOrd="0" presId="urn:microsoft.com/office/officeart/2008/layout/HorizontalMultiLevelHierarchy"/>
    <dgm:cxn modelId="{5E9732B9-AE4F-7649-9649-1370BB83DB51}" type="presParOf" srcId="{551EC4E6-AE1D-DD43-B7C4-D7EFBEA2E636}" destId="{93180932-306E-E545-95F9-2A5635FDC9F1}" srcOrd="2" destOrd="0" presId="urn:microsoft.com/office/officeart/2008/layout/HorizontalMultiLevelHierarchy"/>
    <dgm:cxn modelId="{0FF17A82-749E-2E43-83EF-A091AAD2AEA6}" type="presParOf" srcId="{93180932-306E-E545-95F9-2A5635FDC9F1}" destId="{7A2CD5A7-70D6-DE44-803D-0740544CB367}" srcOrd="0" destOrd="0" presId="urn:microsoft.com/office/officeart/2008/layout/HorizontalMultiLevelHierarchy"/>
    <dgm:cxn modelId="{3965BA78-4324-EA49-AAB7-6FB3A0220981}" type="presParOf" srcId="{551EC4E6-AE1D-DD43-B7C4-D7EFBEA2E636}" destId="{A0C9905E-6DBF-7645-94A7-C4BCDADC46B9}" srcOrd="3" destOrd="0" presId="urn:microsoft.com/office/officeart/2008/layout/HorizontalMultiLevelHierarchy"/>
    <dgm:cxn modelId="{D52FEB0B-A551-4C49-9C4B-1E9346579FBB}" type="presParOf" srcId="{A0C9905E-6DBF-7645-94A7-C4BCDADC46B9}" destId="{D3E2E567-EC04-E743-9B8C-985408EA1058}" srcOrd="0" destOrd="0" presId="urn:microsoft.com/office/officeart/2008/layout/HorizontalMultiLevelHierarchy"/>
    <dgm:cxn modelId="{9233C1A2-3ADB-4A45-8641-730D729C656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E97A8544-147B-B348-BF75-872D102F3D5B}" type="presOf" srcId="{A73DCD64-89DF-3E4C-9543-0D417B51464E}" destId="{F726EDD3-E670-9B47-8786-4F599884289D}" srcOrd="1" destOrd="0" presId="urn:microsoft.com/office/officeart/2008/layout/HorizontalMultiLevelHierarchy"/>
    <dgm:cxn modelId="{48DA3848-403A-A845-A976-F1922112ED64}" type="presOf" srcId="{CC08C8E7-D5AB-9C4F-A78B-4A8C57EB2D22}" destId="{7111AE39-B455-7C4D-91F4-9E37E3822D07}" srcOrd="0" destOrd="0" presId="urn:microsoft.com/office/officeart/2008/layout/HorizontalMultiLevelHierarchy"/>
    <dgm:cxn modelId="{3A811649-25C6-6C4B-A3AB-B0A9AD4D660A}" type="presOf" srcId="{BDC2CFA9-99C6-8347-9628-F8B57513FB8C}" destId="{7A2CD5A7-70D6-DE44-803D-0740544CB367}" srcOrd="1" destOrd="0" presId="urn:microsoft.com/office/officeart/2008/layout/HorizontalMultiLevelHierarchy"/>
    <dgm:cxn modelId="{69F6E25E-C97B-BF4A-A834-3B8C0249FB6A}" type="presOf" srcId="{773FD5F0-F007-F148-886B-86E72F86266E}" destId="{D3E2E567-EC04-E743-9B8C-985408EA1058}" srcOrd="0" destOrd="0" presId="urn:microsoft.com/office/officeart/2008/layout/HorizontalMultiLevelHierarchy"/>
    <dgm:cxn modelId="{57AFD071-220E-7A4D-A4B4-86F9A8BC93BF}" type="presOf" srcId="{DD5BF61D-B843-C744-B9A9-3312A1287EF4}" destId="{C852AF5D-E3CA-F844-B775-08DD6E6FB940}" srcOrd="0" destOrd="0" presId="urn:microsoft.com/office/officeart/2008/layout/HorizontalMultiLevelHierarchy"/>
    <dgm:cxn modelId="{04D1B98E-F1C9-E145-9637-92DF8D188802}" type="presOf" srcId="{2EFE4671-8583-3540-9262-1FC578B666F4}" destId="{3013142F-A3C7-F746-853E-2CA8B540A8DE}" srcOrd="0" destOrd="0" presId="urn:microsoft.com/office/officeart/2008/layout/HorizontalMultiLevelHierarchy"/>
    <dgm:cxn modelId="{D61DFDB4-D25A-FC4E-B6F4-DCE004B8EC8B}" type="presOf" srcId="{A73DCD64-89DF-3E4C-9543-0D417B51464E}" destId="{082A771F-69AF-7C4C-86CB-DF1CD8CB6581}" srcOrd="0" destOrd="0" presId="urn:microsoft.com/office/officeart/2008/layout/HorizontalMultiLevelHierarchy"/>
    <dgm:cxn modelId="{1F3013B5-9245-C945-A713-B8F5CB22DCC1}"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0B4B898-DADE-574A-A463-D9A1616E6A1C}" type="presParOf" srcId="{3013142F-A3C7-F746-853E-2CA8B540A8DE}" destId="{B764B132-0961-414E-B6FA-FB0C6C1C6CED}" srcOrd="0" destOrd="0" presId="urn:microsoft.com/office/officeart/2008/layout/HorizontalMultiLevelHierarchy"/>
    <dgm:cxn modelId="{9987021B-6D94-684F-96FC-DB0CAC5B2D4E}" type="presParOf" srcId="{B764B132-0961-414E-B6FA-FB0C6C1C6CED}" destId="{7111AE39-B455-7C4D-91F4-9E37E3822D07}" srcOrd="0" destOrd="0" presId="urn:microsoft.com/office/officeart/2008/layout/HorizontalMultiLevelHierarchy"/>
    <dgm:cxn modelId="{E8446A34-FF2F-574B-B881-F28137133F9F}" type="presParOf" srcId="{B764B132-0961-414E-B6FA-FB0C6C1C6CED}" destId="{551EC4E6-AE1D-DD43-B7C4-D7EFBEA2E636}" srcOrd="1" destOrd="0" presId="urn:microsoft.com/office/officeart/2008/layout/HorizontalMultiLevelHierarchy"/>
    <dgm:cxn modelId="{70916061-FFEA-BE48-A3EA-8E4A8052F3E6}" type="presParOf" srcId="{551EC4E6-AE1D-DD43-B7C4-D7EFBEA2E636}" destId="{082A771F-69AF-7C4C-86CB-DF1CD8CB6581}" srcOrd="0" destOrd="0" presId="urn:microsoft.com/office/officeart/2008/layout/HorizontalMultiLevelHierarchy"/>
    <dgm:cxn modelId="{A2F1A06A-6BBF-6A44-AC29-8783CAEB5099}" type="presParOf" srcId="{082A771F-69AF-7C4C-86CB-DF1CD8CB6581}" destId="{F726EDD3-E670-9B47-8786-4F599884289D}" srcOrd="0" destOrd="0" presId="urn:microsoft.com/office/officeart/2008/layout/HorizontalMultiLevelHierarchy"/>
    <dgm:cxn modelId="{76D03AE5-76E3-3C40-9A5D-C1EC3DCE08D9}" type="presParOf" srcId="{551EC4E6-AE1D-DD43-B7C4-D7EFBEA2E636}" destId="{7B40AE63-0EA3-0747-BCE5-5F3AB0355BF2}" srcOrd="1" destOrd="0" presId="urn:microsoft.com/office/officeart/2008/layout/HorizontalMultiLevelHierarchy"/>
    <dgm:cxn modelId="{BD4702DD-0403-DD4E-8E56-5F80EA9974D8}" type="presParOf" srcId="{7B40AE63-0EA3-0747-BCE5-5F3AB0355BF2}" destId="{C852AF5D-E3CA-F844-B775-08DD6E6FB940}" srcOrd="0" destOrd="0" presId="urn:microsoft.com/office/officeart/2008/layout/HorizontalMultiLevelHierarchy"/>
    <dgm:cxn modelId="{898EBF59-64D6-F74C-B94E-8BFC18B403A9}" type="presParOf" srcId="{7B40AE63-0EA3-0747-BCE5-5F3AB0355BF2}" destId="{30463D07-8E7F-3146-97CE-76CE82648742}" srcOrd="1" destOrd="0" presId="urn:microsoft.com/office/officeart/2008/layout/HorizontalMultiLevelHierarchy"/>
    <dgm:cxn modelId="{5E9732B9-AE4F-7649-9649-1370BB83DB51}" type="presParOf" srcId="{551EC4E6-AE1D-DD43-B7C4-D7EFBEA2E636}" destId="{93180932-306E-E545-95F9-2A5635FDC9F1}" srcOrd="2" destOrd="0" presId="urn:microsoft.com/office/officeart/2008/layout/HorizontalMultiLevelHierarchy"/>
    <dgm:cxn modelId="{0FF17A82-749E-2E43-83EF-A091AAD2AEA6}" type="presParOf" srcId="{93180932-306E-E545-95F9-2A5635FDC9F1}" destId="{7A2CD5A7-70D6-DE44-803D-0740544CB367}" srcOrd="0" destOrd="0" presId="urn:microsoft.com/office/officeart/2008/layout/HorizontalMultiLevelHierarchy"/>
    <dgm:cxn modelId="{3965BA78-4324-EA49-AAB7-6FB3A0220981}" type="presParOf" srcId="{551EC4E6-AE1D-DD43-B7C4-D7EFBEA2E636}" destId="{A0C9905E-6DBF-7645-94A7-C4BCDADC46B9}" srcOrd="3" destOrd="0" presId="urn:microsoft.com/office/officeart/2008/layout/HorizontalMultiLevelHierarchy"/>
    <dgm:cxn modelId="{D52FEB0B-A551-4C49-9C4B-1E9346579FBB}" type="presParOf" srcId="{A0C9905E-6DBF-7645-94A7-C4BCDADC46B9}" destId="{D3E2E567-EC04-E743-9B8C-985408EA1058}" srcOrd="0" destOrd="0" presId="urn:microsoft.com/office/officeart/2008/layout/HorizontalMultiLevelHierarchy"/>
    <dgm:cxn modelId="{9233C1A2-3ADB-4A45-8641-730D729C656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68A401E-B840-8846-AA0F-ADA619D4DC80}" type="presOf" srcId="{DD5BF61D-B843-C744-B9A9-3312A1287EF4}" destId="{C852AF5D-E3CA-F844-B775-08DD6E6FB940}" srcOrd="0" destOrd="0" presId="urn:microsoft.com/office/officeart/2008/layout/HorizontalMultiLevelHierarchy"/>
    <dgm:cxn modelId="{104EBE20-4DCA-DC4E-9127-A8FBF702E80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5194F29-7EEE-894D-BFC4-CEECFAFDDCFC}" type="presOf" srcId="{2EFE4671-8583-3540-9262-1FC578B666F4}" destId="{3013142F-A3C7-F746-853E-2CA8B540A8DE}" srcOrd="0" destOrd="0" presId="urn:microsoft.com/office/officeart/2008/layout/HorizontalMultiLevelHierarchy"/>
    <dgm:cxn modelId="{7B12A351-CCA5-8D44-8E5C-47A49F6BDE7B}" type="presOf" srcId="{BDC2CFA9-99C6-8347-9628-F8B57513FB8C}" destId="{93180932-306E-E545-95F9-2A5635FDC9F1}" srcOrd="0" destOrd="0" presId="urn:microsoft.com/office/officeart/2008/layout/HorizontalMultiLevelHierarchy"/>
    <dgm:cxn modelId="{C44E3369-1392-394E-8728-4103C685DDA5}" type="presOf" srcId="{BDC2CFA9-99C6-8347-9628-F8B57513FB8C}" destId="{7A2CD5A7-70D6-DE44-803D-0740544CB367}" srcOrd="1" destOrd="0" presId="urn:microsoft.com/office/officeart/2008/layout/HorizontalMultiLevelHierarchy"/>
    <dgm:cxn modelId="{8255A8AE-B118-C94B-B93B-C3B45B4701D5}" type="presOf" srcId="{A73DCD64-89DF-3E4C-9543-0D417B51464E}" destId="{F726EDD3-E670-9B47-8786-4F599884289D}" srcOrd="1" destOrd="0" presId="urn:microsoft.com/office/officeart/2008/layout/HorizontalMultiLevelHierarchy"/>
    <dgm:cxn modelId="{CA20CAC2-3AD6-6F4D-9F53-61B4C4FACD11}" type="presOf" srcId="{A73DCD64-89DF-3E4C-9543-0D417B51464E}" destId="{082A771F-69AF-7C4C-86CB-DF1CD8CB6581}" srcOrd="0" destOrd="0" presId="urn:microsoft.com/office/officeart/2008/layout/HorizontalMultiLevelHierarchy"/>
    <dgm:cxn modelId="{0276F5E0-41AF-9C46-9B10-7B8E30D9345D}"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B719786-1DDB-494E-9873-37959DB8E5ED}" type="presParOf" srcId="{3013142F-A3C7-F746-853E-2CA8B540A8DE}" destId="{B764B132-0961-414E-B6FA-FB0C6C1C6CED}" srcOrd="0" destOrd="0" presId="urn:microsoft.com/office/officeart/2008/layout/HorizontalMultiLevelHierarchy"/>
    <dgm:cxn modelId="{C1ECCE3F-A096-7D40-92F4-44CCFFFFFD4D}" type="presParOf" srcId="{B764B132-0961-414E-B6FA-FB0C6C1C6CED}" destId="{7111AE39-B455-7C4D-91F4-9E37E3822D07}" srcOrd="0" destOrd="0" presId="urn:microsoft.com/office/officeart/2008/layout/HorizontalMultiLevelHierarchy"/>
    <dgm:cxn modelId="{E2538B0A-CC25-694E-890F-E0212AC09716}" type="presParOf" srcId="{B764B132-0961-414E-B6FA-FB0C6C1C6CED}" destId="{551EC4E6-AE1D-DD43-B7C4-D7EFBEA2E636}" srcOrd="1" destOrd="0" presId="urn:microsoft.com/office/officeart/2008/layout/HorizontalMultiLevelHierarchy"/>
    <dgm:cxn modelId="{08E9AB66-DB5D-8848-B412-F62CD01882B8}" type="presParOf" srcId="{551EC4E6-AE1D-DD43-B7C4-D7EFBEA2E636}" destId="{082A771F-69AF-7C4C-86CB-DF1CD8CB6581}" srcOrd="0" destOrd="0" presId="urn:microsoft.com/office/officeart/2008/layout/HorizontalMultiLevelHierarchy"/>
    <dgm:cxn modelId="{004163F6-7777-2142-8A59-1FE66CF9E798}" type="presParOf" srcId="{082A771F-69AF-7C4C-86CB-DF1CD8CB6581}" destId="{F726EDD3-E670-9B47-8786-4F599884289D}" srcOrd="0" destOrd="0" presId="urn:microsoft.com/office/officeart/2008/layout/HorizontalMultiLevelHierarchy"/>
    <dgm:cxn modelId="{B544B419-43BC-A646-9BCB-20F8A69D1E56}" type="presParOf" srcId="{551EC4E6-AE1D-DD43-B7C4-D7EFBEA2E636}" destId="{7B40AE63-0EA3-0747-BCE5-5F3AB0355BF2}" srcOrd="1" destOrd="0" presId="urn:microsoft.com/office/officeart/2008/layout/HorizontalMultiLevelHierarchy"/>
    <dgm:cxn modelId="{44D40948-4CA1-E542-BD3E-CA488C393DBC}" type="presParOf" srcId="{7B40AE63-0EA3-0747-BCE5-5F3AB0355BF2}" destId="{C852AF5D-E3CA-F844-B775-08DD6E6FB940}" srcOrd="0" destOrd="0" presId="urn:microsoft.com/office/officeart/2008/layout/HorizontalMultiLevelHierarchy"/>
    <dgm:cxn modelId="{1EAE0C76-9F7B-5D43-B196-A9C9670DE0E3}" type="presParOf" srcId="{7B40AE63-0EA3-0747-BCE5-5F3AB0355BF2}" destId="{30463D07-8E7F-3146-97CE-76CE82648742}" srcOrd="1" destOrd="0" presId="urn:microsoft.com/office/officeart/2008/layout/HorizontalMultiLevelHierarchy"/>
    <dgm:cxn modelId="{905C0B30-ACA1-AE47-ADD5-70E6ECD71746}" type="presParOf" srcId="{551EC4E6-AE1D-DD43-B7C4-D7EFBEA2E636}" destId="{93180932-306E-E545-95F9-2A5635FDC9F1}" srcOrd="2" destOrd="0" presId="urn:microsoft.com/office/officeart/2008/layout/HorizontalMultiLevelHierarchy"/>
    <dgm:cxn modelId="{46253824-DA4C-054E-AD5D-B542F9242EDA}" type="presParOf" srcId="{93180932-306E-E545-95F9-2A5635FDC9F1}" destId="{7A2CD5A7-70D6-DE44-803D-0740544CB367}" srcOrd="0" destOrd="0" presId="urn:microsoft.com/office/officeart/2008/layout/HorizontalMultiLevelHierarchy"/>
    <dgm:cxn modelId="{DDDB2791-6553-274F-B97C-7F69D7D4B624}" type="presParOf" srcId="{551EC4E6-AE1D-DD43-B7C4-D7EFBEA2E636}" destId="{A0C9905E-6DBF-7645-94A7-C4BCDADC46B9}" srcOrd="3" destOrd="0" presId="urn:microsoft.com/office/officeart/2008/layout/HorizontalMultiLevelHierarchy"/>
    <dgm:cxn modelId="{E2AF56CC-86F3-0145-B872-8EFAA2629801}" type="presParOf" srcId="{A0C9905E-6DBF-7645-94A7-C4BCDADC46B9}" destId="{D3E2E567-EC04-E743-9B8C-985408EA1058}" srcOrd="0" destOrd="0" presId="urn:microsoft.com/office/officeart/2008/layout/HorizontalMultiLevelHierarchy"/>
    <dgm:cxn modelId="{B28305B1-D60B-464D-BADF-3AD2B7B5E09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68A401E-B840-8846-AA0F-ADA619D4DC80}" type="presOf" srcId="{DD5BF61D-B843-C744-B9A9-3312A1287EF4}" destId="{C852AF5D-E3CA-F844-B775-08DD6E6FB940}" srcOrd="0" destOrd="0" presId="urn:microsoft.com/office/officeart/2008/layout/HorizontalMultiLevelHierarchy"/>
    <dgm:cxn modelId="{104EBE20-4DCA-DC4E-9127-A8FBF702E80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5194F29-7EEE-894D-BFC4-CEECFAFDDCFC}" type="presOf" srcId="{2EFE4671-8583-3540-9262-1FC578B666F4}" destId="{3013142F-A3C7-F746-853E-2CA8B540A8DE}" srcOrd="0" destOrd="0" presId="urn:microsoft.com/office/officeart/2008/layout/HorizontalMultiLevelHierarchy"/>
    <dgm:cxn modelId="{7B12A351-CCA5-8D44-8E5C-47A49F6BDE7B}" type="presOf" srcId="{BDC2CFA9-99C6-8347-9628-F8B57513FB8C}" destId="{93180932-306E-E545-95F9-2A5635FDC9F1}" srcOrd="0" destOrd="0" presId="urn:microsoft.com/office/officeart/2008/layout/HorizontalMultiLevelHierarchy"/>
    <dgm:cxn modelId="{C44E3369-1392-394E-8728-4103C685DDA5}" type="presOf" srcId="{BDC2CFA9-99C6-8347-9628-F8B57513FB8C}" destId="{7A2CD5A7-70D6-DE44-803D-0740544CB367}" srcOrd="1" destOrd="0" presId="urn:microsoft.com/office/officeart/2008/layout/HorizontalMultiLevelHierarchy"/>
    <dgm:cxn modelId="{8255A8AE-B118-C94B-B93B-C3B45B4701D5}" type="presOf" srcId="{A73DCD64-89DF-3E4C-9543-0D417B51464E}" destId="{F726EDD3-E670-9B47-8786-4F599884289D}" srcOrd="1" destOrd="0" presId="urn:microsoft.com/office/officeart/2008/layout/HorizontalMultiLevelHierarchy"/>
    <dgm:cxn modelId="{CA20CAC2-3AD6-6F4D-9F53-61B4C4FACD11}" type="presOf" srcId="{A73DCD64-89DF-3E4C-9543-0D417B51464E}" destId="{082A771F-69AF-7C4C-86CB-DF1CD8CB6581}" srcOrd="0" destOrd="0" presId="urn:microsoft.com/office/officeart/2008/layout/HorizontalMultiLevelHierarchy"/>
    <dgm:cxn modelId="{0276F5E0-41AF-9C46-9B10-7B8E30D9345D}"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B719786-1DDB-494E-9873-37959DB8E5ED}" type="presParOf" srcId="{3013142F-A3C7-F746-853E-2CA8B540A8DE}" destId="{B764B132-0961-414E-B6FA-FB0C6C1C6CED}" srcOrd="0" destOrd="0" presId="urn:microsoft.com/office/officeart/2008/layout/HorizontalMultiLevelHierarchy"/>
    <dgm:cxn modelId="{C1ECCE3F-A096-7D40-92F4-44CCFFFFFD4D}" type="presParOf" srcId="{B764B132-0961-414E-B6FA-FB0C6C1C6CED}" destId="{7111AE39-B455-7C4D-91F4-9E37E3822D07}" srcOrd="0" destOrd="0" presId="urn:microsoft.com/office/officeart/2008/layout/HorizontalMultiLevelHierarchy"/>
    <dgm:cxn modelId="{E2538B0A-CC25-694E-890F-E0212AC09716}" type="presParOf" srcId="{B764B132-0961-414E-B6FA-FB0C6C1C6CED}" destId="{551EC4E6-AE1D-DD43-B7C4-D7EFBEA2E636}" srcOrd="1" destOrd="0" presId="urn:microsoft.com/office/officeart/2008/layout/HorizontalMultiLevelHierarchy"/>
    <dgm:cxn modelId="{08E9AB66-DB5D-8848-B412-F62CD01882B8}" type="presParOf" srcId="{551EC4E6-AE1D-DD43-B7C4-D7EFBEA2E636}" destId="{082A771F-69AF-7C4C-86CB-DF1CD8CB6581}" srcOrd="0" destOrd="0" presId="urn:microsoft.com/office/officeart/2008/layout/HorizontalMultiLevelHierarchy"/>
    <dgm:cxn modelId="{004163F6-7777-2142-8A59-1FE66CF9E798}" type="presParOf" srcId="{082A771F-69AF-7C4C-86CB-DF1CD8CB6581}" destId="{F726EDD3-E670-9B47-8786-4F599884289D}" srcOrd="0" destOrd="0" presId="urn:microsoft.com/office/officeart/2008/layout/HorizontalMultiLevelHierarchy"/>
    <dgm:cxn modelId="{B544B419-43BC-A646-9BCB-20F8A69D1E56}" type="presParOf" srcId="{551EC4E6-AE1D-DD43-B7C4-D7EFBEA2E636}" destId="{7B40AE63-0EA3-0747-BCE5-5F3AB0355BF2}" srcOrd="1" destOrd="0" presId="urn:microsoft.com/office/officeart/2008/layout/HorizontalMultiLevelHierarchy"/>
    <dgm:cxn modelId="{44D40948-4CA1-E542-BD3E-CA488C393DBC}" type="presParOf" srcId="{7B40AE63-0EA3-0747-BCE5-5F3AB0355BF2}" destId="{C852AF5D-E3CA-F844-B775-08DD6E6FB940}" srcOrd="0" destOrd="0" presId="urn:microsoft.com/office/officeart/2008/layout/HorizontalMultiLevelHierarchy"/>
    <dgm:cxn modelId="{1EAE0C76-9F7B-5D43-B196-A9C9670DE0E3}" type="presParOf" srcId="{7B40AE63-0EA3-0747-BCE5-5F3AB0355BF2}" destId="{30463D07-8E7F-3146-97CE-76CE82648742}" srcOrd="1" destOrd="0" presId="urn:microsoft.com/office/officeart/2008/layout/HorizontalMultiLevelHierarchy"/>
    <dgm:cxn modelId="{905C0B30-ACA1-AE47-ADD5-70E6ECD71746}" type="presParOf" srcId="{551EC4E6-AE1D-DD43-B7C4-D7EFBEA2E636}" destId="{93180932-306E-E545-95F9-2A5635FDC9F1}" srcOrd="2" destOrd="0" presId="urn:microsoft.com/office/officeart/2008/layout/HorizontalMultiLevelHierarchy"/>
    <dgm:cxn modelId="{46253824-DA4C-054E-AD5D-B542F9242EDA}" type="presParOf" srcId="{93180932-306E-E545-95F9-2A5635FDC9F1}" destId="{7A2CD5A7-70D6-DE44-803D-0740544CB367}" srcOrd="0" destOrd="0" presId="urn:microsoft.com/office/officeart/2008/layout/HorizontalMultiLevelHierarchy"/>
    <dgm:cxn modelId="{DDDB2791-6553-274F-B97C-7F69D7D4B624}" type="presParOf" srcId="{551EC4E6-AE1D-DD43-B7C4-D7EFBEA2E636}" destId="{A0C9905E-6DBF-7645-94A7-C4BCDADC46B9}" srcOrd="3" destOrd="0" presId="urn:microsoft.com/office/officeart/2008/layout/HorizontalMultiLevelHierarchy"/>
    <dgm:cxn modelId="{E2AF56CC-86F3-0145-B872-8EFAA2629801}" type="presParOf" srcId="{A0C9905E-6DBF-7645-94A7-C4BCDADC46B9}" destId="{D3E2E567-EC04-E743-9B8C-985408EA1058}" srcOrd="0" destOrd="0" presId="urn:microsoft.com/office/officeart/2008/layout/HorizontalMultiLevelHierarchy"/>
    <dgm:cxn modelId="{B28305B1-D60B-464D-BADF-3AD2B7B5E09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68A401E-B840-8846-AA0F-ADA619D4DC80}" type="presOf" srcId="{DD5BF61D-B843-C744-B9A9-3312A1287EF4}" destId="{C852AF5D-E3CA-F844-B775-08DD6E6FB940}" srcOrd="0" destOrd="0" presId="urn:microsoft.com/office/officeart/2008/layout/HorizontalMultiLevelHierarchy"/>
    <dgm:cxn modelId="{104EBE20-4DCA-DC4E-9127-A8FBF702E80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5194F29-7EEE-894D-BFC4-CEECFAFDDCFC}" type="presOf" srcId="{2EFE4671-8583-3540-9262-1FC578B666F4}" destId="{3013142F-A3C7-F746-853E-2CA8B540A8DE}" srcOrd="0" destOrd="0" presId="urn:microsoft.com/office/officeart/2008/layout/HorizontalMultiLevelHierarchy"/>
    <dgm:cxn modelId="{7B12A351-CCA5-8D44-8E5C-47A49F6BDE7B}" type="presOf" srcId="{BDC2CFA9-99C6-8347-9628-F8B57513FB8C}" destId="{93180932-306E-E545-95F9-2A5635FDC9F1}" srcOrd="0" destOrd="0" presId="urn:microsoft.com/office/officeart/2008/layout/HorizontalMultiLevelHierarchy"/>
    <dgm:cxn modelId="{C44E3369-1392-394E-8728-4103C685DDA5}" type="presOf" srcId="{BDC2CFA9-99C6-8347-9628-F8B57513FB8C}" destId="{7A2CD5A7-70D6-DE44-803D-0740544CB367}" srcOrd="1" destOrd="0" presId="urn:microsoft.com/office/officeart/2008/layout/HorizontalMultiLevelHierarchy"/>
    <dgm:cxn modelId="{8255A8AE-B118-C94B-B93B-C3B45B4701D5}" type="presOf" srcId="{A73DCD64-89DF-3E4C-9543-0D417B51464E}" destId="{F726EDD3-E670-9B47-8786-4F599884289D}" srcOrd="1" destOrd="0" presId="urn:microsoft.com/office/officeart/2008/layout/HorizontalMultiLevelHierarchy"/>
    <dgm:cxn modelId="{CA20CAC2-3AD6-6F4D-9F53-61B4C4FACD11}" type="presOf" srcId="{A73DCD64-89DF-3E4C-9543-0D417B51464E}" destId="{082A771F-69AF-7C4C-86CB-DF1CD8CB6581}" srcOrd="0" destOrd="0" presId="urn:microsoft.com/office/officeart/2008/layout/HorizontalMultiLevelHierarchy"/>
    <dgm:cxn modelId="{0276F5E0-41AF-9C46-9B10-7B8E30D9345D}"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B719786-1DDB-494E-9873-37959DB8E5ED}" type="presParOf" srcId="{3013142F-A3C7-F746-853E-2CA8B540A8DE}" destId="{B764B132-0961-414E-B6FA-FB0C6C1C6CED}" srcOrd="0" destOrd="0" presId="urn:microsoft.com/office/officeart/2008/layout/HorizontalMultiLevelHierarchy"/>
    <dgm:cxn modelId="{C1ECCE3F-A096-7D40-92F4-44CCFFFFFD4D}" type="presParOf" srcId="{B764B132-0961-414E-B6FA-FB0C6C1C6CED}" destId="{7111AE39-B455-7C4D-91F4-9E37E3822D07}" srcOrd="0" destOrd="0" presId="urn:microsoft.com/office/officeart/2008/layout/HorizontalMultiLevelHierarchy"/>
    <dgm:cxn modelId="{E2538B0A-CC25-694E-890F-E0212AC09716}" type="presParOf" srcId="{B764B132-0961-414E-B6FA-FB0C6C1C6CED}" destId="{551EC4E6-AE1D-DD43-B7C4-D7EFBEA2E636}" srcOrd="1" destOrd="0" presId="urn:microsoft.com/office/officeart/2008/layout/HorizontalMultiLevelHierarchy"/>
    <dgm:cxn modelId="{08E9AB66-DB5D-8848-B412-F62CD01882B8}" type="presParOf" srcId="{551EC4E6-AE1D-DD43-B7C4-D7EFBEA2E636}" destId="{082A771F-69AF-7C4C-86CB-DF1CD8CB6581}" srcOrd="0" destOrd="0" presId="urn:microsoft.com/office/officeart/2008/layout/HorizontalMultiLevelHierarchy"/>
    <dgm:cxn modelId="{004163F6-7777-2142-8A59-1FE66CF9E798}" type="presParOf" srcId="{082A771F-69AF-7C4C-86CB-DF1CD8CB6581}" destId="{F726EDD3-E670-9B47-8786-4F599884289D}" srcOrd="0" destOrd="0" presId="urn:microsoft.com/office/officeart/2008/layout/HorizontalMultiLevelHierarchy"/>
    <dgm:cxn modelId="{B544B419-43BC-A646-9BCB-20F8A69D1E56}" type="presParOf" srcId="{551EC4E6-AE1D-DD43-B7C4-D7EFBEA2E636}" destId="{7B40AE63-0EA3-0747-BCE5-5F3AB0355BF2}" srcOrd="1" destOrd="0" presId="urn:microsoft.com/office/officeart/2008/layout/HorizontalMultiLevelHierarchy"/>
    <dgm:cxn modelId="{44D40948-4CA1-E542-BD3E-CA488C393DBC}" type="presParOf" srcId="{7B40AE63-0EA3-0747-BCE5-5F3AB0355BF2}" destId="{C852AF5D-E3CA-F844-B775-08DD6E6FB940}" srcOrd="0" destOrd="0" presId="urn:microsoft.com/office/officeart/2008/layout/HorizontalMultiLevelHierarchy"/>
    <dgm:cxn modelId="{1EAE0C76-9F7B-5D43-B196-A9C9670DE0E3}" type="presParOf" srcId="{7B40AE63-0EA3-0747-BCE5-5F3AB0355BF2}" destId="{30463D07-8E7F-3146-97CE-76CE82648742}" srcOrd="1" destOrd="0" presId="urn:microsoft.com/office/officeart/2008/layout/HorizontalMultiLevelHierarchy"/>
    <dgm:cxn modelId="{905C0B30-ACA1-AE47-ADD5-70E6ECD71746}" type="presParOf" srcId="{551EC4E6-AE1D-DD43-B7C4-D7EFBEA2E636}" destId="{93180932-306E-E545-95F9-2A5635FDC9F1}" srcOrd="2" destOrd="0" presId="urn:microsoft.com/office/officeart/2008/layout/HorizontalMultiLevelHierarchy"/>
    <dgm:cxn modelId="{46253824-DA4C-054E-AD5D-B542F9242EDA}" type="presParOf" srcId="{93180932-306E-E545-95F9-2A5635FDC9F1}" destId="{7A2CD5A7-70D6-DE44-803D-0740544CB367}" srcOrd="0" destOrd="0" presId="urn:microsoft.com/office/officeart/2008/layout/HorizontalMultiLevelHierarchy"/>
    <dgm:cxn modelId="{DDDB2791-6553-274F-B97C-7F69D7D4B624}" type="presParOf" srcId="{551EC4E6-AE1D-DD43-B7C4-D7EFBEA2E636}" destId="{A0C9905E-6DBF-7645-94A7-C4BCDADC46B9}" srcOrd="3" destOrd="0" presId="urn:microsoft.com/office/officeart/2008/layout/HorizontalMultiLevelHierarchy"/>
    <dgm:cxn modelId="{E2AF56CC-86F3-0145-B872-8EFAA2629801}" type="presParOf" srcId="{A0C9905E-6DBF-7645-94A7-C4BCDADC46B9}" destId="{D3E2E567-EC04-E743-9B8C-985408EA1058}" srcOrd="0" destOrd="0" presId="urn:microsoft.com/office/officeart/2008/layout/HorizontalMultiLevelHierarchy"/>
    <dgm:cxn modelId="{B28305B1-D60B-464D-BADF-3AD2B7B5E09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E92B905-BB32-9C4E-8F7E-2055631A0176}"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5EDA431-5214-774A-A2D9-651146A4C7EB}" type="presOf" srcId="{2EFE4671-8583-3540-9262-1FC578B666F4}" destId="{3013142F-A3C7-F746-853E-2CA8B540A8DE}" srcOrd="0" destOrd="0" presId="urn:microsoft.com/office/officeart/2008/layout/HorizontalMultiLevelHierarchy"/>
    <dgm:cxn modelId="{49AE9043-8478-324A-A2AD-327F753D0A23}" type="presOf" srcId="{BDC2CFA9-99C6-8347-9628-F8B57513FB8C}" destId="{93180932-306E-E545-95F9-2A5635FDC9F1}" srcOrd="0" destOrd="0" presId="urn:microsoft.com/office/officeart/2008/layout/HorizontalMultiLevelHierarchy"/>
    <dgm:cxn modelId="{92D14B54-1A45-2F44-845C-0E094A22F7CF}" type="presOf" srcId="{773FD5F0-F007-F148-886B-86E72F86266E}" destId="{D3E2E567-EC04-E743-9B8C-985408EA1058}" srcOrd="0" destOrd="0" presId="urn:microsoft.com/office/officeart/2008/layout/HorizontalMultiLevelHierarchy"/>
    <dgm:cxn modelId="{91C37999-74A1-FC4B-8EC1-681D04F2A039}" type="presOf" srcId="{A73DCD64-89DF-3E4C-9543-0D417B51464E}" destId="{082A771F-69AF-7C4C-86CB-DF1CD8CB6581}" srcOrd="0" destOrd="0" presId="urn:microsoft.com/office/officeart/2008/layout/HorizontalMultiLevelHierarchy"/>
    <dgm:cxn modelId="{0EA7C899-127D-7D4A-A1D4-75B1B1E07A49}" type="presOf" srcId="{CC08C8E7-D5AB-9C4F-A78B-4A8C57EB2D22}" destId="{7111AE39-B455-7C4D-91F4-9E37E3822D07}" srcOrd="0" destOrd="0" presId="urn:microsoft.com/office/officeart/2008/layout/HorizontalMultiLevelHierarchy"/>
    <dgm:cxn modelId="{846BFDA4-2FFA-E447-AB1F-8E349AADA32A}" type="presOf" srcId="{DD5BF61D-B843-C744-B9A9-3312A1287EF4}" destId="{C852AF5D-E3CA-F844-B775-08DD6E6FB940}" srcOrd="0" destOrd="0" presId="urn:microsoft.com/office/officeart/2008/layout/HorizontalMultiLevelHierarchy"/>
    <dgm:cxn modelId="{F52396AE-C1A5-E045-A5F0-5E39A47D70DE}"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5926384-3297-3741-ADF2-E3BA8F12D360}" type="presParOf" srcId="{3013142F-A3C7-F746-853E-2CA8B540A8DE}" destId="{B764B132-0961-414E-B6FA-FB0C6C1C6CED}" srcOrd="0" destOrd="0" presId="urn:microsoft.com/office/officeart/2008/layout/HorizontalMultiLevelHierarchy"/>
    <dgm:cxn modelId="{B1383C1A-7D2E-1949-9D31-A8E9E419EB91}" type="presParOf" srcId="{B764B132-0961-414E-B6FA-FB0C6C1C6CED}" destId="{7111AE39-B455-7C4D-91F4-9E37E3822D07}" srcOrd="0" destOrd="0" presId="urn:microsoft.com/office/officeart/2008/layout/HorizontalMultiLevelHierarchy"/>
    <dgm:cxn modelId="{B661506C-C1CC-2440-A17E-D4276946AED3}" type="presParOf" srcId="{B764B132-0961-414E-B6FA-FB0C6C1C6CED}" destId="{551EC4E6-AE1D-DD43-B7C4-D7EFBEA2E636}" srcOrd="1" destOrd="0" presId="urn:microsoft.com/office/officeart/2008/layout/HorizontalMultiLevelHierarchy"/>
    <dgm:cxn modelId="{9AF687C0-0E06-0541-95D5-31FE54ABEAA5}" type="presParOf" srcId="{551EC4E6-AE1D-DD43-B7C4-D7EFBEA2E636}" destId="{082A771F-69AF-7C4C-86CB-DF1CD8CB6581}" srcOrd="0" destOrd="0" presId="urn:microsoft.com/office/officeart/2008/layout/HorizontalMultiLevelHierarchy"/>
    <dgm:cxn modelId="{2B1C59B0-9885-D347-A08B-E48043A3CEEC}" type="presParOf" srcId="{082A771F-69AF-7C4C-86CB-DF1CD8CB6581}" destId="{F726EDD3-E670-9B47-8786-4F599884289D}" srcOrd="0" destOrd="0" presId="urn:microsoft.com/office/officeart/2008/layout/HorizontalMultiLevelHierarchy"/>
    <dgm:cxn modelId="{2C558DD9-027D-774A-9A34-58775EB76B23}" type="presParOf" srcId="{551EC4E6-AE1D-DD43-B7C4-D7EFBEA2E636}" destId="{7B40AE63-0EA3-0747-BCE5-5F3AB0355BF2}" srcOrd="1" destOrd="0" presId="urn:microsoft.com/office/officeart/2008/layout/HorizontalMultiLevelHierarchy"/>
    <dgm:cxn modelId="{C1BCA083-D20A-BC44-9ADE-9B6C5FCDF057}" type="presParOf" srcId="{7B40AE63-0EA3-0747-BCE5-5F3AB0355BF2}" destId="{C852AF5D-E3CA-F844-B775-08DD6E6FB940}" srcOrd="0" destOrd="0" presId="urn:microsoft.com/office/officeart/2008/layout/HorizontalMultiLevelHierarchy"/>
    <dgm:cxn modelId="{EA6B3B54-008E-DD45-A74F-3075D6CD40F5}" type="presParOf" srcId="{7B40AE63-0EA3-0747-BCE5-5F3AB0355BF2}" destId="{30463D07-8E7F-3146-97CE-76CE82648742}" srcOrd="1" destOrd="0" presId="urn:microsoft.com/office/officeart/2008/layout/HorizontalMultiLevelHierarchy"/>
    <dgm:cxn modelId="{101F7786-E7CF-F247-8EB5-23AE0C7A0B90}" type="presParOf" srcId="{551EC4E6-AE1D-DD43-B7C4-D7EFBEA2E636}" destId="{93180932-306E-E545-95F9-2A5635FDC9F1}" srcOrd="2" destOrd="0" presId="urn:microsoft.com/office/officeart/2008/layout/HorizontalMultiLevelHierarchy"/>
    <dgm:cxn modelId="{CA4B78BB-2534-D54C-BE5B-EDF6114D711A}" type="presParOf" srcId="{93180932-306E-E545-95F9-2A5635FDC9F1}" destId="{7A2CD5A7-70D6-DE44-803D-0740544CB367}" srcOrd="0" destOrd="0" presId="urn:microsoft.com/office/officeart/2008/layout/HorizontalMultiLevelHierarchy"/>
    <dgm:cxn modelId="{077DDBE0-9A2B-3A4B-BDA6-AD3A402FF01B}" type="presParOf" srcId="{551EC4E6-AE1D-DD43-B7C4-D7EFBEA2E636}" destId="{A0C9905E-6DBF-7645-94A7-C4BCDADC46B9}" srcOrd="3" destOrd="0" presId="urn:microsoft.com/office/officeart/2008/layout/HorizontalMultiLevelHierarchy"/>
    <dgm:cxn modelId="{69672C1F-3639-B845-A982-A70A409385DE}" type="presParOf" srcId="{A0C9905E-6DBF-7645-94A7-C4BCDADC46B9}" destId="{D3E2E567-EC04-E743-9B8C-985408EA1058}" srcOrd="0" destOrd="0" presId="urn:microsoft.com/office/officeart/2008/layout/HorizontalMultiLevelHierarchy"/>
    <dgm:cxn modelId="{4583A716-B0EB-9544-BA02-172C8AC91C2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EA42AD15-F52D-6D4B-A02C-C4429287BBD9}" type="presOf" srcId="{DD5BF61D-B843-C744-B9A9-3312A1287EF4}" destId="{C852AF5D-E3CA-F844-B775-08DD6E6FB940}" srcOrd="0" destOrd="0" presId="urn:microsoft.com/office/officeart/2008/layout/HorizontalMultiLevelHierarchy"/>
    <dgm:cxn modelId="{26CA8B16-AA2D-1E48-A2AD-6631041A8331}" type="presOf" srcId="{BDC2CFA9-99C6-8347-9628-F8B57513FB8C}" destId="{93180932-306E-E545-95F9-2A5635FDC9F1}" srcOrd="0" destOrd="0" presId="urn:microsoft.com/office/officeart/2008/layout/HorizontalMultiLevelHierarchy"/>
    <dgm:cxn modelId="{647C4827-1350-DA4E-BA61-E161FA1A2AF6}"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6039A38-66D8-E040-B68E-D9BAEAB617CF}" type="presOf" srcId="{A73DCD64-89DF-3E4C-9543-0D417B51464E}" destId="{F726EDD3-E670-9B47-8786-4F599884289D}" srcOrd="1" destOrd="0" presId="urn:microsoft.com/office/officeart/2008/layout/HorizontalMultiLevelHierarchy"/>
    <dgm:cxn modelId="{536F673F-8A7D-3847-AB2F-2E38CDCF0A47}" type="presOf" srcId="{2EFE4671-8583-3540-9262-1FC578B666F4}" destId="{3013142F-A3C7-F746-853E-2CA8B540A8DE}" srcOrd="0" destOrd="0" presId="urn:microsoft.com/office/officeart/2008/layout/HorizontalMultiLevelHierarchy"/>
    <dgm:cxn modelId="{1E6EF07B-0CBB-9C4C-BE88-51EBAEAE92A0}" type="presOf" srcId="{BDC2CFA9-99C6-8347-9628-F8B57513FB8C}" destId="{7A2CD5A7-70D6-DE44-803D-0740544CB367}" srcOrd="1" destOrd="0" presId="urn:microsoft.com/office/officeart/2008/layout/HorizontalMultiLevelHierarchy"/>
    <dgm:cxn modelId="{845578B9-A8A1-1149-932E-953116D7173E}" type="presOf" srcId="{CC08C8E7-D5AB-9C4F-A78B-4A8C57EB2D22}" destId="{7111AE39-B455-7C4D-91F4-9E37E3822D07}" srcOrd="0" destOrd="0" presId="urn:microsoft.com/office/officeart/2008/layout/HorizontalMultiLevelHierarchy"/>
    <dgm:cxn modelId="{1FE831CB-8D72-1F48-9054-E6E6B8E6D6E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9A02E11-2729-2D45-9349-EBBE1FF00277}" type="presParOf" srcId="{3013142F-A3C7-F746-853E-2CA8B540A8DE}" destId="{B764B132-0961-414E-B6FA-FB0C6C1C6CED}" srcOrd="0" destOrd="0" presId="urn:microsoft.com/office/officeart/2008/layout/HorizontalMultiLevelHierarchy"/>
    <dgm:cxn modelId="{4246A83E-52B7-574E-84CB-AD38A90113C0}" type="presParOf" srcId="{B764B132-0961-414E-B6FA-FB0C6C1C6CED}" destId="{7111AE39-B455-7C4D-91F4-9E37E3822D07}" srcOrd="0" destOrd="0" presId="urn:microsoft.com/office/officeart/2008/layout/HorizontalMultiLevelHierarchy"/>
    <dgm:cxn modelId="{1E8CE0AD-B7CA-264C-AFCD-91A18B782AD9}" type="presParOf" srcId="{B764B132-0961-414E-B6FA-FB0C6C1C6CED}" destId="{551EC4E6-AE1D-DD43-B7C4-D7EFBEA2E636}" srcOrd="1" destOrd="0" presId="urn:microsoft.com/office/officeart/2008/layout/HorizontalMultiLevelHierarchy"/>
    <dgm:cxn modelId="{BF0986A5-BE43-8C49-A6A1-E71EA624AEFA}" type="presParOf" srcId="{551EC4E6-AE1D-DD43-B7C4-D7EFBEA2E636}" destId="{082A771F-69AF-7C4C-86CB-DF1CD8CB6581}" srcOrd="0" destOrd="0" presId="urn:microsoft.com/office/officeart/2008/layout/HorizontalMultiLevelHierarchy"/>
    <dgm:cxn modelId="{17DB6E44-7711-134F-978C-7C6E793C4FAA}" type="presParOf" srcId="{082A771F-69AF-7C4C-86CB-DF1CD8CB6581}" destId="{F726EDD3-E670-9B47-8786-4F599884289D}" srcOrd="0" destOrd="0" presId="urn:microsoft.com/office/officeart/2008/layout/HorizontalMultiLevelHierarchy"/>
    <dgm:cxn modelId="{30862FCA-5BA1-CD41-80C6-D9F5EF333B25}" type="presParOf" srcId="{551EC4E6-AE1D-DD43-B7C4-D7EFBEA2E636}" destId="{7B40AE63-0EA3-0747-BCE5-5F3AB0355BF2}" srcOrd="1" destOrd="0" presId="urn:microsoft.com/office/officeart/2008/layout/HorizontalMultiLevelHierarchy"/>
    <dgm:cxn modelId="{9B78B176-8974-E448-B727-E3442B65F725}" type="presParOf" srcId="{7B40AE63-0EA3-0747-BCE5-5F3AB0355BF2}" destId="{C852AF5D-E3CA-F844-B775-08DD6E6FB940}" srcOrd="0" destOrd="0" presId="urn:microsoft.com/office/officeart/2008/layout/HorizontalMultiLevelHierarchy"/>
    <dgm:cxn modelId="{D75AC00F-74D6-D744-94B3-C16D73337D6B}" type="presParOf" srcId="{7B40AE63-0EA3-0747-BCE5-5F3AB0355BF2}" destId="{30463D07-8E7F-3146-97CE-76CE82648742}" srcOrd="1" destOrd="0" presId="urn:microsoft.com/office/officeart/2008/layout/HorizontalMultiLevelHierarchy"/>
    <dgm:cxn modelId="{43837C79-D1E0-C442-A4D3-5046616B3794}" type="presParOf" srcId="{551EC4E6-AE1D-DD43-B7C4-D7EFBEA2E636}" destId="{93180932-306E-E545-95F9-2A5635FDC9F1}" srcOrd="2" destOrd="0" presId="urn:microsoft.com/office/officeart/2008/layout/HorizontalMultiLevelHierarchy"/>
    <dgm:cxn modelId="{ED877F98-CFE7-5449-B6D1-550EE2670AD9}" type="presParOf" srcId="{93180932-306E-E545-95F9-2A5635FDC9F1}" destId="{7A2CD5A7-70D6-DE44-803D-0740544CB367}" srcOrd="0" destOrd="0" presId="urn:microsoft.com/office/officeart/2008/layout/HorizontalMultiLevelHierarchy"/>
    <dgm:cxn modelId="{46D41F02-71FF-8F4A-B5EC-07A0245CF2EF}" type="presParOf" srcId="{551EC4E6-AE1D-DD43-B7C4-D7EFBEA2E636}" destId="{A0C9905E-6DBF-7645-94A7-C4BCDADC46B9}" srcOrd="3" destOrd="0" presId="urn:microsoft.com/office/officeart/2008/layout/HorizontalMultiLevelHierarchy"/>
    <dgm:cxn modelId="{7E92D6F0-B906-5E4B-AE90-E0F2A64CAA9E}" type="presParOf" srcId="{A0C9905E-6DBF-7645-94A7-C4BCDADC46B9}" destId="{D3E2E567-EC04-E743-9B8C-985408EA1058}" srcOrd="0" destOrd="0" presId="urn:microsoft.com/office/officeart/2008/layout/HorizontalMultiLevelHierarchy"/>
    <dgm:cxn modelId="{4CABB348-FDB1-1144-AB23-AB9A2065E48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a:latin typeface="Microsoft YaHei" charset="-122"/>
              <a:ea typeface="Microsoft YaHei" charset="-122"/>
              <a:cs typeface="Microsoft YaHei" charset="-122"/>
            </a:rPr>
            <a:t>6.1</a:t>
          </a:r>
          <a:r>
            <a:rPr lang="zh-CN" altLang="en-US" sz="2000" dirty="0">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rgbClr val="C00000"/>
              </a:solidFill>
              <a:latin typeface="Microsoft YaHei" charset="-122"/>
              <a:ea typeface="Microsoft YaHei" charset="-122"/>
              <a:cs typeface="Microsoft YaHei" charset="-122"/>
            </a:rPr>
            <a:t>6.1.1</a:t>
          </a:r>
          <a:r>
            <a:rPr lang="zh-CN" altLang="en-US" sz="2000" dirty="0">
              <a:solidFill>
                <a:srgbClr val="C00000"/>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latin typeface="Microsoft YaHei" charset="-122"/>
              <a:ea typeface="Microsoft YaHei" charset="-122"/>
              <a:cs typeface="Microsoft YaHei" charset="-122"/>
            </a:rPr>
            <a:t>6.1.2</a:t>
          </a:r>
          <a:r>
            <a:rPr lang="zh-CN" altLang="en-US" sz="200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a:latin typeface="Microsoft YaHei" charset="-122"/>
              <a:ea typeface="Microsoft YaHei" charset="-122"/>
              <a:cs typeface="Microsoft YaHei" charset="-122"/>
            </a:rPr>
            <a:t>6.1.3</a:t>
          </a:r>
          <a:r>
            <a:rPr lang="zh-CN" altLang="en-US" sz="200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pt>
    <dgm:pt modelId="{F9C8551A-E3F5-1A41-9D81-BA411262A93F}" type="pres">
      <dgm:prSet presAssocID="{9BA062DA-6B7A-FC4F-B1BB-7CC4C74C72CE}" presName="level3hierChild" presStyleCnt="0"/>
      <dgm:spPr/>
    </dgm:pt>
  </dgm:ptLst>
  <dgm:cxnLst>
    <dgm:cxn modelId="{CCD4EE08-FC2A-8E4F-8E97-C12E07F04503}"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47C4211-BE2F-F546-8934-20C45B08F7F6}" type="presOf" srcId="{BDC2CFA9-99C6-8347-9628-F8B57513FB8C}" destId="{7A2CD5A7-70D6-DE44-803D-0740544CB367}" srcOrd="1" destOrd="0" presId="urn:microsoft.com/office/officeart/2008/layout/HorizontalMultiLevelHierarchy"/>
    <dgm:cxn modelId="{BF9C0217-9066-074B-A720-5189B8967903}" type="presOf" srcId="{773FD5F0-F007-F148-886B-86E72F86266E}" destId="{D3E2E567-EC04-E743-9B8C-985408EA1058}" srcOrd="0" destOrd="0" presId="urn:microsoft.com/office/officeart/2008/layout/HorizontalMultiLevelHierarchy"/>
    <dgm:cxn modelId="{93957B1F-F523-0C48-99EB-BE07C18A9CDA}"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25C8F4D-395C-E246-BB6E-BA5BC20316ED}" type="presOf" srcId="{DD5BF61D-B843-C744-B9A9-3312A1287EF4}" destId="{C852AF5D-E3CA-F844-B775-08DD6E6FB940}" srcOrd="0" destOrd="0" presId="urn:microsoft.com/office/officeart/2008/layout/HorizontalMultiLevelHierarchy"/>
    <dgm:cxn modelId="{D1DE5558-22D9-0B43-910C-2D9B88E607FD}" type="presOf" srcId="{A73DCD64-89DF-3E4C-9543-0D417B51464E}" destId="{F726EDD3-E670-9B47-8786-4F599884289D}" srcOrd="1" destOrd="0" presId="urn:microsoft.com/office/officeart/2008/layout/HorizontalMultiLevelHierarchy"/>
    <dgm:cxn modelId="{DA08B1AC-A551-A74E-B025-C858B9037785}" type="presOf" srcId="{2EFE4671-8583-3540-9262-1FC578B666F4}" destId="{3013142F-A3C7-F746-853E-2CA8B540A8DE}" srcOrd="0" destOrd="0" presId="urn:microsoft.com/office/officeart/2008/layout/HorizontalMultiLevelHierarchy"/>
    <dgm:cxn modelId="{0D61E3BF-62CD-EB45-9C59-02C241C65E60}" type="presOf" srcId="{45267C76-6276-B44A-878A-9D61B556EBD7}" destId="{1F2800E8-CF94-FD43-8D0E-7E4B278315B1}" srcOrd="0" destOrd="0" presId="urn:microsoft.com/office/officeart/2008/layout/HorizontalMultiLevelHierarchy"/>
    <dgm:cxn modelId="{2D4E2FC6-902B-1C48-8DF8-D922B2F96B2A}" type="presOf" srcId="{45267C76-6276-B44A-878A-9D61B556EBD7}" destId="{938A9782-2B6B-8141-99DA-6568305E0C38}" srcOrd="1" destOrd="0" presId="urn:microsoft.com/office/officeart/2008/layout/HorizontalMultiLevelHierarchy"/>
    <dgm:cxn modelId="{191A7FE0-CEB4-DD48-A551-C807AC7D6A3E}" type="presOf" srcId="{A73DCD64-89DF-3E4C-9543-0D417B51464E}" destId="{082A771F-69AF-7C4C-86CB-DF1CD8CB6581}" srcOrd="0" destOrd="0" presId="urn:microsoft.com/office/officeart/2008/layout/HorizontalMultiLevelHierarchy"/>
    <dgm:cxn modelId="{236F95E3-D8EA-434F-B7FC-A054268E503F}"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E25A038E-9C92-4B4D-8EBC-7EAB84FCDF29}" type="presParOf" srcId="{3013142F-A3C7-F746-853E-2CA8B540A8DE}" destId="{B764B132-0961-414E-B6FA-FB0C6C1C6CED}" srcOrd="0" destOrd="0" presId="urn:microsoft.com/office/officeart/2008/layout/HorizontalMultiLevelHierarchy"/>
    <dgm:cxn modelId="{CABB4E14-F55A-DD47-9638-8C002698F4A6}" type="presParOf" srcId="{B764B132-0961-414E-B6FA-FB0C6C1C6CED}" destId="{7111AE39-B455-7C4D-91F4-9E37E3822D07}" srcOrd="0" destOrd="0" presId="urn:microsoft.com/office/officeart/2008/layout/HorizontalMultiLevelHierarchy"/>
    <dgm:cxn modelId="{E5D296ED-7E67-B94D-BD89-CD331D056873}" type="presParOf" srcId="{B764B132-0961-414E-B6FA-FB0C6C1C6CED}" destId="{551EC4E6-AE1D-DD43-B7C4-D7EFBEA2E636}" srcOrd="1" destOrd="0" presId="urn:microsoft.com/office/officeart/2008/layout/HorizontalMultiLevelHierarchy"/>
    <dgm:cxn modelId="{BA92CD33-3F15-334B-BAAF-3D50E052B0DB}" type="presParOf" srcId="{551EC4E6-AE1D-DD43-B7C4-D7EFBEA2E636}" destId="{082A771F-69AF-7C4C-86CB-DF1CD8CB6581}" srcOrd="0" destOrd="0" presId="urn:microsoft.com/office/officeart/2008/layout/HorizontalMultiLevelHierarchy"/>
    <dgm:cxn modelId="{4CC7E42D-0A5C-8640-8BE4-0C4F1F754F46}" type="presParOf" srcId="{082A771F-69AF-7C4C-86CB-DF1CD8CB6581}" destId="{F726EDD3-E670-9B47-8786-4F599884289D}" srcOrd="0" destOrd="0" presId="urn:microsoft.com/office/officeart/2008/layout/HorizontalMultiLevelHierarchy"/>
    <dgm:cxn modelId="{BBB5847E-477F-584B-9CAD-7C170797AE3F}" type="presParOf" srcId="{551EC4E6-AE1D-DD43-B7C4-D7EFBEA2E636}" destId="{7B40AE63-0EA3-0747-BCE5-5F3AB0355BF2}" srcOrd="1" destOrd="0" presId="urn:microsoft.com/office/officeart/2008/layout/HorizontalMultiLevelHierarchy"/>
    <dgm:cxn modelId="{B47E64D4-3D6D-B14B-824B-1068331337A1}" type="presParOf" srcId="{7B40AE63-0EA3-0747-BCE5-5F3AB0355BF2}" destId="{C852AF5D-E3CA-F844-B775-08DD6E6FB940}" srcOrd="0" destOrd="0" presId="urn:microsoft.com/office/officeart/2008/layout/HorizontalMultiLevelHierarchy"/>
    <dgm:cxn modelId="{4734FD11-B017-E544-842D-BDCBF154E5CE}" type="presParOf" srcId="{7B40AE63-0EA3-0747-BCE5-5F3AB0355BF2}" destId="{30463D07-8E7F-3146-97CE-76CE82648742}" srcOrd="1" destOrd="0" presId="urn:microsoft.com/office/officeart/2008/layout/HorizontalMultiLevelHierarchy"/>
    <dgm:cxn modelId="{37C63A3E-A6D5-ED4E-8A5A-8D625516355E}" type="presParOf" srcId="{551EC4E6-AE1D-DD43-B7C4-D7EFBEA2E636}" destId="{93180932-306E-E545-95F9-2A5635FDC9F1}" srcOrd="2" destOrd="0" presId="urn:microsoft.com/office/officeart/2008/layout/HorizontalMultiLevelHierarchy"/>
    <dgm:cxn modelId="{F370D673-8E4F-0E40-9F20-D128D2B3D32A}" type="presParOf" srcId="{93180932-306E-E545-95F9-2A5635FDC9F1}" destId="{7A2CD5A7-70D6-DE44-803D-0740544CB367}" srcOrd="0" destOrd="0" presId="urn:microsoft.com/office/officeart/2008/layout/HorizontalMultiLevelHierarchy"/>
    <dgm:cxn modelId="{8492231E-0274-E849-9879-172449C42D45}" type="presParOf" srcId="{551EC4E6-AE1D-DD43-B7C4-D7EFBEA2E636}" destId="{A0C9905E-6DBF-7645-94A7-C4BCDADC46B9}" srcOrd="3" destOrd="0" presId="urn:microsoft.com/office/officeart/2008/layout/HorizontalMultiLevelHierarchy"/>
    <dgm:cxn modelId="{1995B958-03B0-8347-9241-8193A524CC28}" type="presParOf" srcId="{A0C9905E-6DBF-7645-94A7-C4BCDADC46B9}" destId="{D3E2E567-EC04-E743-9B8C-985408EA1058}" srcOrd="0" destOrd="0" presId="urn:microsoft.com/office/officeart/2008/layout/HorizontalMultiLevelHierarchy"/>
    <dgm:cxn modelId="{567B7061-862A-7142-BAEE-46EC26C019AF}" type="presParOf" srcId="{A0C9905E-6DBF-7645-94A7-C4BCDADC46B9}" destId="{1488A531-D252-B440-B1DA-4363F37F8970}" srcOrd="1" destOrd="0" presId="urn:microsoft.com/office/officeart/2008/layout/HorizontalMultiLevelHierarchy"/>
    <dgm:cxn modelId="{52C6ED5A-8394-9D47-BD56-C1D61159B2E0}" type="presParOf" srcId="{551EC4E6-AE1D-DD43-B7C4-D7EFBEA2E636}" destId="{1F2800E8-CF94-FD43-8D0E-7E4B278315B1}" srcOrd="4" destOrd="0" presId="urn:microsoft.com/office/officeart/2008/layout/HorizontalMultiLevelHierarchy"/>
    <dgm:cxn modelId="{8746CD84-36B7-7944-8947-3012A98B452F}" type="presParOf" srcId="{1F2800E8-CF94-FD43-8D0E-7E4B278315B1}" destId="{938A9782-2B6B-8141-99DA-6568305E0C38}" srcOrd="0" destOrd="0" presId="urn:microsoft.com/office/officeart/2008/layout/HorizontalMultiLevelHierarchy"/>
    <dgm:cxn modelId="{1072000D-8DDC-F143-B1B9-FB9B75238D71}" type="presParOf" srcId="{551EC4E6-AE1D-DD43-B7C4-D7EFBEA2E636}" destId="{7377E58F-198D-DE48-B3AF-2D2AF67C403D}" srcOrd="5" destOrd="0" presId="urn:microsoft.com/office/officeart/2008/layout/HorizontalMultiLevelHierarchy"/>
    <dgm:cxn modelId="{9C321A9B-CC39-1043-95BA-8E1E0A7BFAA5}" type="presParOf" srcId="{7377E58F-198D-DE48-B3AF-2D2AF67C403D}" destId="{1C998B4A-F8C8-5D49-862A-38B9C7611407}" srcOrd="0" destOrd="0" presId="urn:microsoft.com/office/officeart/2008/layout/HorizontalMultiLevelHierarchy"/>
    <dgm:cxn modelId="{1FABE7A2-D993-A243-B8FC-45679C342E4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EA42AD15-F52D-6D4B-A02C-C4429287BBD9}" type="presOf" srcId="{DD5BF61D-B843-C744-B9A9-3312A1287EF4}" destId="{C852AF5D-E3CA-F844-B775-08DD6E6FB940}" srcOrd="0" destOrd="0" presId="urn:microsoft.com/office/officeart/2008/layout/HorizontalMultiLevelHierarchy"/>
    <dgm:cxn modelId="{26CA8B16-AA2D-1E48-A2AD-6631041A8331}" type="presOf" srcId="{BDC2CFA9-99C6-8347-9628-F8B57513FB8C}" destId="{93180932-306E-E545-95F9-2A5635FDC9F1}" srcOrd="0" destOrd="0" presId="urn:microsoft.com/office/officeart/2008/layout/HorizontalMultiLevelHierarchy"/>
    <dgm:cxn modelId="{647C4827-1350-DA4E-BA61-E161FA1A2AF6}"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6039A38-66D8-E040-B68E-D9BAEAB617CF}" type="presOf" srcId="{A73DCD64-89DF-3E4C-9543-0D417B51464E}" destId="{F726EDD3-E670-9B47-8786-4F599884289D}" srcOrd="1" destOrd="0" presId="urn:microsoft.com/office/officeart/2008/layout/HorizontalMultiLevelHierarchy"/>
    <dgm:cxn modelId="{536F673F-8A7D-3847-AB2F-2E38CDCF0A47}" type="presOf" srcId="{2EFE4671-8583-3540-9262-1FC578B666F4}" destId="{3013142F-A3C7-F746-853E-2CA8B540A8DE}" srcOrd="0" destOrd="0" presId="urn:microsoft.com/office/officeart/2008/layout/HorizontalMultiLevelHierarchy"/>
    <dgm:cxn modelId="{1E6EF07B-0CBB-9C4C-BE88-51EBAEAE92A0}" type="presOf" srcId="{BDC2CFA9-99C6-8347-9628-F8B57513FB8C}" destId="{7A2CD5A7-70D6-DE44-803D-0740544CB367}" srcOrd="1" destOrd="0" presId="urn:microsoft.com/office/officeart/2008/layout/HorizontalMultiLevelHierarchy"/>
    <dgm:cxn modelId="{845578B9-A8A1-1149-932E-953116D7173E}" type="presOf" srcId="{CC08C8E7-D5AB-9C4F-A78B-4A8C57EB2D22}" destId="{7111AE39-B455-7C4D-91F4-9E37E3822D07}" srcOrd="0" destOrd="0" presId="urn:microsoft.com/office/officeart/2008/layout/HorizontalMultiLevelHierarchy"/>
    <dgm:cxn modelId="{1FE831CB-8D72-1F48-9054-E6E6B8E6D6E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9A02E11-2729-2D45-9349-EBBE1FF00277}" type="presParOf" srcId="{3013142F-A3C7-F746-853E-2CA8B540A8DE}" destId="{B764B132-0961-414E-B6FA-FB0C6C1C6CED}" srcOrd="0" destOrd="0" presId="urn:microsoft.com/office/officeart/2008/layout/HorizontalMultiLevelHierarchy"/>
    <dgm:cxn modelId="{4246A83E-52B7-574E-84CB-AD38A90113C0}" type="presParOf" srcId="{B764B132-0961-414E-B6FA-FB0C6C1C6CED}" destId="{7111AE39-B455-7C4D-91F4-9E37E3822D07}" srcOrd="0" destOrd="0" presId="urn:microsoft.com/office/officeart/2008/layout/HorizontalMultiLevelHierarchy"/>
    <dgm:cxn modelId="{1E8CE0AD-B7CA-264C-AFCD-91A18B782AD9}" type="presParOf" srcId="{B764B132-0961-414E-B6FA-FB0C6C1C6CED}" destId="{551EC4E6-AE1D-DD43-B7C4-D7EFBEA2E636}" srcOrd="1" destOrd="0" presId="urn:microsoft.com/office/officeart/2008/layout/HorizontalMultiLevelHierarchy"/>
    <dgm:cxn modelId="{BF0986A5-BE43-8C49-A6A1-E71EA624AEFA}" type="presParOf" srcId="{551EC4E6-AE1D-DD43-B7C4-D7EFBEA2E636}" destId="{082A771F-69AF-7C4C-86CB-DF1CD8CB6581}" srcOrd="0" destOrd="0" presId="urn:microsoft.com/office/officeart/2008/layout/HorizontalMultiLevelHierarchy"/>
    <dgm:cxn modelId="{17DB6E44-7711-134F-978C-7C6E793C4FAA}" type="presParOf" srcId="{082A771F-69AF-7C4C-86CB-DF1CD8CB6581}" destId="{F726EDD3-E670-9B47-8786-4F599884289D}" srcOrd="0" destOrd="0" presId="urn:microsoft.com/office/officeart/2008/layout/HorizontalMultiLevelHierarchy"/>
    <dgm:cxn modelId="{30862FCA-5BA1-CD41-80C6-D9F5EF333B25}" type="presParOf" srcId="{551EC4E6-AE1D-DD43-B7C4-D7EFBEA2E636}" destId="{7B40AE63-0EA3-0747-BCE5-5F3AB0355BF2}" srcOrd="1" destOrd="0" presId="urn:microsoft.com/office/officeart/2008/layout/HorizontalMultiLevelHierarchy"/>
    <dgm:cxn modelId="{9B78B176-8974-E448-B727-E3442B65F725}" type="presParOf" srcId="{7B40AE63-0EA3-0747-BCE5-5F3AB0355BF2}" destId="{C852AF5D-E3CA-F844-B775-08DD6E6FB940}" srcOrd="0" destOrd="0" presId="urn:microsoft.com/office/officeart/2008/layout/HorizontalMultiLevelHierarchy"/>
    <dgm:cxn modelId="{D75AC00F-74D6-D744-94B3-C16D73337D6B}" type="presParOf" srcId="{7B40AE63-0EA3-0747-BCE5-5F3AB0355BF2}" destId="{30463D07-8E7F-3146-97CE-76CE82648742}" srcOrd="1" destOrd="0" presId="urn:microsoft.com/office/officeart/2008/layout/HorizontalMultiLevelHierarchy"/>
    <dgm:cxn modelId="{43837C79-D1E0-C442-A4D3-5046616B3794}" type="presParOf" srcId="{551EC4E6-AE1D-DD43-B7C4-D7EFBEA2E636}" destId="{93180932-306E-E545-95F9-2A5635FDC9F1}" srcOrd="2" destOrd="0" presId="urn:microsoft.com/office/officeart/2008/layout/HorizontalMultiLevelHierarchy"/>
    <dgm:cxn modelId="{ED877F98-CFE7-5449-B6D1-550EE2670AD9}" type="presParOf" srcId="{93180932-306E-E545-95F9-2A5635FDC9F1}" destId="{7A2CD5A7-70D6-DE44-803D-0740544CB367}" srcOrd="0" destOrd="0" presId="urn:microsoft.com/office/officeart/2008/layout/HorizontalMultiLevelHierarchy"/>
    <dgm:cxn modelId="{46D41F02-71FF-8F4A-B5EC-07A0245CF2EF}" type="presParOf" srcId="{551EC4E6-AE1D-DD43-B7C4-D7EFBEA2E636}" destId="{A0C9905E-6DBF-7645-94A7-C4BCDADC46B9}" srcOrd="3" destOrd="0" presId="urn:microsoft.com/office/officeart/2008/layout/HorizontalMultiLevelHierarchy"/>
    <dgm:cxn modelId="{7E92D6F0-B906-5E4B-AE90-E0F2A64CAA9E}" type="presParOf" srcId="{A0C9905E-6DBF-7645-94A7-C4BCDADC46B9}" destId="{D3E2E567-EC04-E743-9B8C-985408EA1058}" srcOrd="0" destOrd="0" presId="urn:microsoft.com/office/officeart/2008/layout/HorizontalMultiLevelHierarchy"/>
    <dgm:cxn modelId="{4CABB348-FDB1-1144-AB23-AB9A2065E48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A7834901-7148-F449-8941-C09D41B7D6DE}"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6197617-FB3A-2442-9472-4A737687C75D}"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DDE055F-94F6-7C49-AE2D-6D5740F39462}" type="presOf" srcId="{2EFE4671-8583-3540-9262-1FC578B666F4}" destId="{3013142F-A3C7-F746-853E-2CA8B540A8DE}" srcOrd="0" destOrd="0" presId="urn:microsoft.com/office/officeart/2008/layout/HorizontalMultiLevelHierarchy"/>
    <dgm:cxn modelId="{8216FE6E-75D0-E14F-B715-DB6C2CA823B1}" type="presOf" srcId="{BDC2CFA9-99C6-8347-9628-F8B57513FB8C}" destId="{93180932-306E-E545-95F9-2A5635FDC9F1}" srcOrd="0" destOrd="0" presId="urn:microsoft.com/office/officeart/2008/layout/HorizontalMultiLevelHierarchy"/>
    <dgm:cxn modelId="{804B0386-2288-914F-AEE3-473C2CF6CD20}" type="presOf" srcId="{A73DCD64-89DF-3E4C-9543-0D417B51464E}" destId="{082A771F-69AF-7C4C-86CB-DF1CD8CB6581}" srcOrd="0" destOrd="0" presId="urn:microsoft.com/office/officeart/2008/layout/HorizontalMultiLevelHierarchy"/>
    <dgm:cxn modelId="{F1B4AFD0-4CA4-F24D-A458-65FB253A6D55}" type="presOf" srcId="{CC08C8E7-D5AB-9C4F-A78B-4A8C57EB2D22}" destId="{7111AE39-B455-7C4D-91F4-9E37E3822D07}" srcOrd="0" destOrd="0" presId="urn:microsoft.com/office/officeart/2008/layout/HorizontalMultiLevelHierarchy"/>
    <dgm:cxn modelId="{FD390DEC-3B6B-0542-8994-58EF881F5752}"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030C2F5-9B13-5E41-841A-F909FED8F71F}" type="presOf" srcId="{773FD5F0-F007-F148-886B-86E72F86266E}" destId="{D3E2E567-EC04-E743-9B8C-985408EA1058}" srcOrd="0" destOrd="0" presId="urn:microsoft.com/office/officeart/2008/layout/HorizontalMultiLevelHierarchy"/>
    <dgm:cxn modelId="{F56DC658-4694-F149-8958-47F6F1C662E1}" type="presParOf" srcId="{3013142F-A3C7-F746-853E-2CA8B540A8DE}" destId="{B764B132-0961-414E-B6FA-FB0C6C1C6CED}" srcOrd="0" destOrd="0" presId="urn:microsoft.com/office/officeart/2008/layout/HorizontalMultiLevelHierarchy"/>
    <dgm:cxn modelId="{10EA2DA3-CBF3-AB42-B4AF-07569AD8B610}" type="presParOf" srcId="{B764B132-0961-414E-B6FA-FB0C6C1C6CED}" destId="{7111AE39-B455-7C4D-91F4-9E37E3822D07}" srcOrd="0" destOrd="0" presId="urn:microsoft.com/office/officeart/2008/layout/HorizontalMultiLevelHierarchy"/>
    <dgm:cxn modelId="{7CE4FA8D-E3CD-B44D-B17A-FF20FAFF19B6}" type="presParOf" srcId="{B764B132-0961-414E-B6FA-FB0C6C1C6CED}" destId="{551EC4E6-AE1D-DD43-B7C4-D7EFBEA2E636}" srcOrd="1" destOrd="0" presId="urn:microsoft.com/office/officeart/2008/layout/HorizontalMultiLevelHierarchy"/>
    <dgm:cxn modelId="{885BACCB-824D-034E-9D70-8D77A008E35C}" type="presParOf" srcId="{551EC4E6-AE1D-DD43-B7C4-D7EFBEA2E636}" destId="{082A771F-69AF-7C4C-86CB-DF1CD8CB6581}" srcOrd="0" destOrd="0" presId="urn:microsoft.com/office/officeart/2008/layout/HorizontalMultiLevelHierarchy"/>
    <dgm:cxn modelId="{A9DB34B0-AC10-624B-B578-DA5B39221B56}" type="presParOf" srcId="{082A771F-69AF-7C4C-86CB-DF1CD8CB6581}" destId="{F726EDD3-E670-9B47-8786-4F599884289D}" srcOrd="0" destOrd="0" presId="urn:microsoft.com/office/officeart/2008/layout/HorizontalMultiLevelHierarchy"/>
    <dgm:cxn modelId="{7D54F70A-85C3-164D-8BF5-C9A4F272F672}" type="presParOf" srcId="{551EC4E6-AE1D-DD43-B7C4-D7EFBEA2E636}" destId="{7B40AE63-0EA3-0747-BCE5-5F3AB0355BF2}" srcOrd="1" destOrd="0" presId="urn:microsoft.com/office/officeart/2008/layout/HorizontalMultiLevelHierarchy"/>
    <dgm:cxn modelId="{34EA19E4-DE69-594C-B2AD-C5CBC00D1B7D}" type="presParOf" srcId="{7B40AE63-0EA3-0747-BCE5-5F3AB0355BF2}" destId="{C852AF5D-E3CA-F844-B775-08DD6E6FB940}" srcOrd="0" destOrd="0" presId="urn:microsoft.com/office/officeart/2008/layout/HorizontalMultiLevelHierarchy"/>
    <dgm:cxn modelId="{AEF4486C-1495-6C46-8ADF-D4A0C66265CA}" type="presParOf" srcId="{7B40AE63-0EA3-0747-BCE5-5F3AB0355BF2}" destId="{30463D07-8E7F-3146-97CE-76CE82648742}" srcOrd="1" destOrd="0" presId="urn:microsoft.com/office/officeart/2008/layout/HorizontalMultiLevelHierarchy"/>
    <dgm:cxn modelId="{59B6A5B9-F8BA-E54B-A9A6-8B490DCEC57D}" type="presParOf" srcId="{551EC4E6-AE1D-DD43-B7C4-D7EFBEA2E636}" destId="{93180932-306E-E545-95F9-2A5635FDC9F1}" srcOrd="2" destOrd="0" presId="urn:microsoft.com/office/officeart/2008/layout/HorizontalMultiLevelHierarchy"/>
    <dgm:cxn modelId="{4A78E949-0611-C944-AC35-8A8D3767045D}" type="presParOf" srcId="{93180932-306E-E545-95F9-2A5635FDC9F1}" destId="{7A2CD5A7-70D6-DE44-803D-0740544CB367}" srcOrd="0" destOrd="0" presId="urn:microsoft.com/office/officeart/2008/layout/HorizontalMultiLevelHierarchy"/>
    <dgm:cxn modelId="{EF25CA3B-A534-7E48-BFC2-6E228E35C973}" type="presParOf" srcId="{551EC4E6-AE1D-DD43-B7C4-D7EFBEA2E636}" destId="{A0C9905E-6DBF-7645-94A7-C4BCDADC46B9}" srcOrd="3" destOrd="0" presId="urn:microsoft.com/office/officeart/2008/layout/HorizontalMultiLevelHierarchy"/>
    <dgm:cxn modelId="{B0F3CE6F-AD5E-3741-B7FF-B7EE209D3914}" type="presParOf" srcId="{A0C9905E-6DBF-7645-94A7-C4BCDADC46B9}" destId="{D3E2E567-EC04-E743-9B8C-985408EA1058}" srcOrd="0" destOrd="0" presId="urn:microsoft.com/office/officeart/2008/layout/HorizontalMultiLevelHierarchy"/>
    <dgm:cxn modelId="{9E06296D-1EBA-CA47-9A60-FE97F73C1BA4}"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0CD1C904-75D0-B646-B71F-40F5F562BAC1}" type="presOf" srcId="{2EFE4671-8583-3540-9262-1FC578B666F4}" destId="{3013142F-A3C7-F746-853E-2CA8B540A8DE}" srcOrd="0" destOrd="0" presId="urn:microsoft.com/office/officeart/2008/layout/HorizontalMultiLevelHierarchy"/>
    <dgm:cxn modelId="{B2489810-54C3-1542-BC1E-31E8DB07F08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DAD2C28-A334-7844-8185-9821FD94FFFA}" type="presOf" srcId="{773FD5F0-F007-F148-886B-86E72F86266E}" destId="{D3E2E567-EC04-E743-9B8C-985408EA1058}" srcOrd="0" destOrd="0" presId="urn:microsoft.com/office/officeart/2008/layout/HorizontalMultiLevelHierarchy"/>
    <dgm:cxn modelId="{9288F061-66F5-0647-869A-9CE392821D4F}" type="presOf" srcId="{BDC2CFA9-99C6-8347-9628-F8B57513FB8C}" destId="{93180932-306E-E545-95F9-2A5635FDC9F1}" srcOrd="0" destOrd="0" presId="urn:microsoft.com/office/officeart/2008/layout/HorizontalMultiLevelHierarchy"/>
    <dgm:cxn modelId="{E18D9C93-5986-C048-93CC-F0EE74F5D80D}" type="presOf" srcId="{A73DCD64-89DF-3E4C-9543-0D417B51464E}" destId="{F726EDD3-E670-9B47-8786-4F599884289D}" srcOrd="1" destOrd="0" presId="urn:microsoft.com/office/officeart/2008/layout/HorizontalMultiLevelHierarchy"/>
    <dgm:cxn modelId="{6CF23BB5-3F0C-3940-80C0-619E02B19837}" type="presOf" srcId="{A73DCD64-89DF-3E4C-9543-0D417B51464E}" destId="{082A771F-69AF-7C4C-86CB-DF1CD8CB6581}" srcOrd="0" destOrd="0" presId="urn:microsoft.com/office/officeart/2008/layout/HorizontalMultiLevelHierarchy"/>
    <dgm:cxn modelId="{578814E0-3194-9743-AF14-AF29CE3C3771}"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4DB1BFC-DBFA-2447-B170-9A15933E3154}" type="presOf" srcId="{CC08C8E7-D5AB-9C4F-A78B-4A8C57EB2D22}" destId="{7111AE39-B455-7C4D-91F4-9E37E3822D07}" srcOrd="0" destOrd="0" presId="urn:microsoft.com/office/officeart/2008/layout/HorizontalMultiLevelHierarchy"/>
    <dgm:cxn modelId="{16465946-6806-8C4E-A0C7-4289CB6D0FFF}" type="presParOf" srcId="{3013142F-A3C7-F746-853E-2CA8B540A8DE}" destId="{B764B132-0961-414E-B6FA-FB0C6C1C6CED}" srcOrd="0" destOrd="0" presId="urn:microsoft.com/office/officeart/2008/layout/HorizontalMultiLevelHierarchy"/>
    <dgm:cxn modelId="{C8439384-8370-9945-86BD-CFF5946829F8}" type="presParOf" srcId="{B764B132-0961-414E-B6FA-FB0C6C1C6CED}" destId="{7111AE39-B455-7C4D-91F4-9E37E3822D07}" srcOrd="0" destOrd="0" presId="urn:microsoft.com/office/officeart/2008/layout/HorizontalMultiLevelHierarchy"/>
    <dgm:cxn modelId="{6134B82D-E4D6-F34C-A81F-ADAC94D7A868}" type="presParOf" srcId="{B764B132-0961-414E-B6FA-FB0C6C1C6CED}" destId="{551EC4E6-AE1D-DD43-B7C4-D7EFBEA2E636}" srcOrd="1" destOrd="0" presId="urn:microsoft.com/office/officeart/2008/layout/HorizontalMultiLevelHierarchy"/>
    <dgm:cxn modelId="{C6FE999B-55E6-7C45-B2A6-E2F4DF61970F}" type="presParOf" srcId="{551EC4E6-AE1D-DD43-B7C4-D7EFBEA2E636}" destId="{082A771F-69AF-7C4C-86CB-DF1CD8CB6581}" srcOrd="0" destOrd="0" presId="urn:microsoft.com/office/officeart/2008/layout/HorizontalMultiLevelHierarchy"/>
    <dgm:cxn modelId="{F5D3DF18-3A6D-F247-9638-A1D1FC3A4FFE}" type="presParOf" srcId="{082A771F-69AF-7C4C-86CB-DF1CD8CB6581}" destId="{F726EDD3-E670-9B47-8786-4F599884289D}" srcOrd="0" destOrd="0" presId="urn:microsoft.com/office/officeart/2008/layout/HorizontalMultiLevelHierarchy"/>
    <dgm:cxn modelId="{AD233EA8-33D7-6C4D-89F9-109A9D85547F}" type="presParOf" srcId="{551EC4E6-AE1D-DD43-B7C4-D7EFBEA2E636}" destId="{7B40AE63-0EA3-0747-BCE5-5F3AB0355BF2}" srcOrd="1" destOrd="0" presId="urn:microsoft.com/office/officeart/2008/layout/HorizontalMultiLevelHierarchy"/>
    <dgm:cxn modelId="{AB8E21A6-E892-D34E-AE0B-63958F8C23AB}" type="presParOf" srcId="{7B40AE63-0EA3-0747-BCE5-5F3AB0355BF2}" destId="{C852AF5D-E3CA-F844-B775-08DD6E6FB940}" srcOrd="0" destOrd="0" presId="urn:microsoft.com/office/officeart/2008/layout/HorizontalMultiLevelHierarchy"/>
    <dgm:cxn modelId="{9CA463D6-FB86-0E44-8329-FB1100B57535}" type="presParOf" srcId="{7B40AE63-0EA3-0747-BCE5-5F3AB0355BF2}" destId="{30463D07-8E7F-3146-97CE-76CE82648742}" srcOrd="1" destOrd="0" presId="urn:microsoft.com/office/officeart/2008/layout/HorizontalMultiLevelHierarchy"/>
    <dgm:cxn modelId="{272BE62E-77B1-3943-99CD-0852B9C36DFA}" type="presParOf" srcId="{551EC4E6-AE1D-DD43-B7C4-D7EFBEA2E636}" destId="{93180932-306E-E545-95F9-2A5635FDC9F1}" srcOrd="2" destOrd="0" presId="urn:microsoft.com/office/officeart/2008/layout/HorizontalMultiLevelHierarchy"/>
    <dgm:cxn modelId="{01370001-9E62-9648-A047-78F498A3712C}" type="presParOf" srcId="{93180932-306E-E545-95F9-2A5635FDC9F1}" destId="{7A2CD5A7-70D6-DE44-803D-0740544CB367}" srcOrd="0" destOrd="0" presId="urn:microsoft.com/office/officeart/2008/layout/HorizontalMultiLevelHierarchy"/>
    <dgm:cxn modelId="{E97F6E23-150F-3945-A2E7-04CDA054B528}" type="presParOf" srcId="{551EC4E6-AE1D-DD43-B7C4-D7EFBEA2E636}" destId="{A0C9905E-6DBF-7645-94A7-C4BCDADC46B9}" srcOrd="3" destOrd="0" presId="urn:microsoft.com/office/officeart/2008/layout/HorizontalMultiLevelHierarchy"/>
    <dgm:cxn modelId="{36B70ADC-F229-C24D-A385-9932F35DAA28}" type="presParOf" srcId="{A0C9905E-6DBF-7645-94A7-C4BCDADC46B9}" destId="{D3E2E567-EC04-E743-9B8C-985408EA1058}" srcOrd="0" destOrd="0" presId="urn:microsoft.com/office/officeart/2008/layout/HorizontalMultiLevelHierarchy"/>
    <dgm:cxn modelId="{B7C5E18C-61D3-274A-A009-C44408B0386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0CD1C904-75D0-B646-B71F-40F5F562BAC1}" type="presOf" srcId="{2EFE4671-8583-3540-9262-1FC578B666F4}" destId="{3013142F-A3C7-F746-853E-2CA8B540A8DE}" srcOrd="0" destOrd="0" presId="urn:microsoft.com/office/officeart/2008/layout/HorizontalMultiLevelHierarchy"/>
    <dgm:cxn modelId="{B2489810-54C3-1542-BC1E-31E8DB07F08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DAD2C28-A334-7844-8185-9821FD94FFFA}" type="presOf" srcId="{773FD5F0-F007-F148-886B-86E72F86266E}" destId="{D3E2E567-EC04-E743-9B8C-985408EA1058}" srcOrd="0" destOrd="0" presId="urn:microsoft.com/office/officeart/2008/layout/HorizontalMultiLevelHierarchy"/>
    <dgm:cxn modelId="{9288F061-66F5-0647-869A-9CE392821D4F}" type="presOf" srcId="{BDC2CFA9-99C6-8347-9628-F8B57513FB8C}" destId="{93180932-306E-E545-95F9-2A5635FDC9F1}" srcOrd="0" destOrd="0" presId="urn:microsoft.com/office/officeart/2008/layout/HorizontalMultiLevelHierarchy"/>
    <dgm:cxn modelId="{E18D9C93-5986-C048-93CC-F0EE74F5D80D}" type="presOf" srcId="{A73DCD64-89DF-3E4C-9543-0D417B51464E}" destId="{F726EDD3-E670-9B47-8786-4F599884289D}" srcOrd="1" destOrd="0" presId="urn:microsoft.com/office/officeart/2008/layout/HorizontalMultiLevelHierarchy"/>
    <dgm:cxn modelId="{6CF23BB5-3F0C-3940-80C0-619E02B19837}" type="presOf" srcId="{A73DCD64-89DF-3E4C-9543-0D417B51464E}" destId="{082A771F-69AF-7C4C-86CB-DF1CD8CB6581}" srcOrd="0" destOrd="0" presId="urn:microsoft.com/office/officeart/2008/layout/HorizontalMultiLevelHierarchy"/>
    <dgm:cxn modelId="{578814E0-3194-9743-AF14-AF29CE3C3771}"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4DB1BFC-DBFA-2447-B170-9A15933E3154}" type="presOf" srcId="{CC08C8E7-D5AB-9C4F-A78B-4A8C57EB2D22}" destId="{7111AE39-B455-7C4D-91F4-9E37E3822D07}" srcOrd="0" destOrd="0" presId="urn:microsoft.com/office/officeart/2008/layout/HorizontalMultiLevelHierarchy"/>
    <dgm:cxn modelId="{16465946-6806-8C4E-A0C7-4289CB6D0FFF}" type="presParOf" srcId="{3013142F-A3C7-F746-853E-2CA8B540A8DE}" destId="{B764B132-0961-414E-B6FA-FB0C6C1C6CED}" srcOrd="0" destOrd="0" presId="urn:microsoft.com/office/officeart/2008/layout/HorizontalMultiLevelHierarchy"/>
    <dgm:cxn modelId="{C8439384-8370-9945-86BD-CFF5946829F8}" type="presParOf" srcId="{B764B132-0961-414E-B6FA-FB0C6C1C6CED}" destId="{7111AE39-B455-7C4D-91F4-9E37E3822D07}" srcOrd="0" destOrd="0" presId="urn:microsoft.com/office/officeart/2008/layout/HorizontalMultiLevelHierarchy"/>
    <dgm:cxn modelId="{6134B82D-E4D6-F34C-A81F-ADAC94D7A868}" type="presParOf" srcId="{B764B132-0961-414E-B6FA-FB0C6C1C6CED}" destId="{551EC4E6-AE1D-DD43-B7C4-D7EFBEA2E636}" srcOrd="1" destOrd="0" presId="urn:microsoft.com/office/officeart/2008/layout/HorizontalMultiLevelHierarchy"/>
    <dgm:cxn modelId="{C6FE999B-55E6-7C45-B2A6-E2F4DF61970F}" type="presParOf" srcId="{551EC4E6-AE1D-DD43-B7C4-D7EFBEA2E636}" destId="{082A771F-69AF-7C4C-86CB-DF1CD8CB6581}" srcOrd="0" destOrd="0" presId="urn:microsoft.com/office/officeart/2008/layout/HorizontalMultiLevelHierarchy"/>
    <dgm:cxn modelId="{F5D3DF18-3A6D-F247-9638-A1D1FC3A4FFE}" type="presParOf" srcId="{082A771F-69AF-7C4C-86CB-DF1CD8CB6581}" destId="{F726EDD3-E670-9B47-8786-4F599884289D}" srcOrd="0" destOrd="0" presId="urn:microsoft.com/office/officeart/2008/layout/HorizontalMultiLevelHierarchy"/>
    <dgm:cxn modelId="{AD233EA8-33D7-6C4D-89F9-109A9D85547F}" type="presParOf" srcId="{551EC4E6-AE1D-DD43-B7C4-D7EFBEA2E636}" destId="{7B40AE63-0EA3-0747-BCE5-5F3AB0355BF2}" srcOrd="1" destOrd="0" presId="urn:microsoft.com/office/officeart/2008/layout/HorizontalMultiLevelHierarchy"/>
    <dgm:cxn modelId="{AB8E21A6-E892-D34E-AE0B-63958F8C23AB}" type="presParOf" srcId="{7B40AE63-0EA3-0747-BCE5-5F3AB0355BF2}" destId="{C852AF5D-E3CA-F844-B775-08DD6E6FB940}" srcOrd="0" destOrd="0" presId="urn:microsoft.com/office/officeart/2008/layout/HorizontalMultiLevelHierarchy"/>
    <dgm:cxn modelId="{9CA463D6-FB86-0E44-8329-FB1100B57535}" type="presParOf" srcId="{7B40AE63-0EA3-0747-BCE5-5F3AB0355BF2}" destId="{30463D07-8E7F-3146-97CE-76CE82648742}" srcOrd="1" destOrd="0" presId="urn:microsoft.com/office/officeart/2008/layout/HorizontalMultiLevelHierarchy"/>
    <dgm:cxn modelId="{272BE62E-77B1-3943-99CD-0852B9C36DFA}" type="presParOf" srcId="{551EC4E6-AE1D-DD43-B7C4-D7EFBEA2E636}" destId="{93180932-306E-E545-95F9-2A5635FDC9F1}" srcOrd="2" destOrd="0" presId="urn:microsoft.com/office/officeart/2008/layout/HorizontalMultiLevelHierarchy"/>
    <dgm:cxn modelId="{01370001-9E62-9648-A047-78F498A3712C}" type="presParOf" srcId="{93180932-306E-E545-95F9-2A5635FDC9F1}" destId="{7A2CD5A7-70D6-DE44-803D-0740544CB367}" srcOrd="0" destOrd="0" presId="urn:microsoft.com/office/officeart/2008/layout/HorizontalMultiLevelHierarchy"/>
    <dgm:cxn modelId="{E97F6E23-150F-3945-A2E7-04CDA054B528}" type="presParOf" srcId="{551EC4E6-AE1D-DD43-B7C4-D7EFBEA2E636}" destId="{A0C9905E-6DBF-7645-94A7-C4BCDADC46B9}" srcOrd="3" destOrd="0" presId="urn:microsoft.com/office/officeart/2008/layout/HorizontalMultiLevelHierarchy"/>
    <dgm:cxn modelId="{36B70ADC-F229-C24D-A385-9932F35DAA28}" type="presParOf" srcId="{A0C9905E-6DBF-7645-94A7-C4BCDADC46B9}" destId="{D3E2E567-EC04-E743-9B8C-985408EA1058}" srcOrd="0" destOrd="0" presId="urn:microsoft.com/office/officeart/2008/layout/HorizontalMultiLevelHierarchy"/>
    <dgm:cxn modelId="{B7C5E18C-61D3-274A-A009-C44408B0386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0CD1C904-75D0-B646-B71F-40F5F562BAC1}" type="presOf" srcId="{2EFE4671-8583-3540-9262-1FC578B666F4}" destId="{3013142F-A3C7-F746-853E-2CA8B540A8DE}" srcOrd="0" destOrd="0" presId="urn:microsoft.com/office/officeart/2008/layout/HorizontalMultiLevelHierarchy"/>
    <dgm:cxn modelId="{B2489810-54C3-1542-BC1E-31E8DB07F08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DAD2C28-A334-7844-8185-9821FD94FFFA}" type="presOf" srcId="{773FD5F0-F007-F148-886B-86E72F86266E}" destId="{D3E2E567-EC04-E743-9B8C-985408EA1058}" srcOrd="0" destOrd="0" presId="urn:microsoft.com/office/officeart/2008/layout/HorizontalMultiLevelHierarchy"/>
    <dgm:cxn modelId="{9288F061-66F5-0647-869A-9CE392821D4F}" type="presOf" srcId="{BDC2CFA9-99C6-8347-9628-F8B57513FB8C}" destId="{93180932-306E-E545-95F9-2A5635FDC9F1}" srcOrd="0" destOrd="0" presId="urn:microsoft.com/office/officeart/2008/layout/HorizontalMultiLevelHierarchy"/>
    <dgm:cxn modelId="{E18D9C93-5986-C048-93CC-F0EE74F5D80D}" type="presOf" srcId="{A73DCD64-89DF-3E4C-9543-0D417B51464E}" destId="{F726EDD3-E670-9B47-8786-4F599884289D}" srcOrd="1" destOrd="0" presId="urn:microsoft.com/office/officeart/2008/layout/HorizontalMultiLevelHierarchy"/>
    <dgm:cxn modelId="{6CF23BB5-3F0C-3940-80C0-619E02B19837}" type="presOf" srcId="{A73DCD64-89DF-3E4C-9543-0D417B51464E}" destId="{082A771F-69AF-7C4C-86CB-DF1CD8CB6581}" srcOrd="0" destOrd="0" presId="urn:microsoft.com/office/officeart/2008/layout/HorizontalMultiLevelHierarchy"/>
    <dgm:cxn modelId="{578814E0-3194-9743-AF14-AF29CE3C3771}"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4DB1BFC-DBFA-2447-B170-9A15933E3154}" type="presOf" srcId="{CC08C8E7-D5AB-9C4F-A78B-4A8C57EB2D22}" destId="{7111AE39-B455-7C4D-91F4-9E37E3822D07}" srcOrd="0" destOrd="0" presId="urn:microsoft.com/office/officeart/2008/layout/HorizontalMultiLevelHierarchy"/>
    <dgm:cxn modelId="{16465946-6806-8C4E-A0C7-4289CB6D0FFF}" type="presParOf" srcId="{3013142F-A3C7-F746-853E-2CA8B540A8DE}" destId="{B764B132-0961-414E-B6FA-FB0C6C1C6CED}" srcOrd="0" destOrd="0" presId="urn:microsoft.com/office/officeart/2008/layout/HorizontalMultiLevelHierarchy"/>
    <dgm:cxn modelId="{C8439384-8370-9945-86BD-CFF5946829F8}" type="presParOf" srcId="{B764B132-0961-414E-B6FA-FB0C6C1C6CED}" destId="{7111AE39-B455-7C4D-91F4-9E37E3822D07}" srcOrd="0" destOrd="0" presId="urn:microsoft.com/office/officeart/2008/layout/HorizontalMultiLevelHierarchy"/>
    <dgm:cxn modelId="{6134B82D-E4D6-F34C-A81F-ADAC94D7A868}" type="presParOf" srcId="{B764B132-0961-414E-B6FA-FB0C6C1C6CED}" destId="{551EC4E6-AE1D-DD43-B7C4-D7EFBEA2E636}" srcOrd="1" destOrd="0" presId="urn:microsoft.com/office/officeart/2008/layout/HorizontalMultiLevelHierarchy"/>
    <dgm:cxn modelId="{C6FE999B-55E6-7C45-B2A6-E2F4DF61970F}" type="presParOf" srcId="{551EC4E6-AE1D-DD43-B7C4-D7EFBEA2E636}" destId="{082A771F-69AF-7C4C-86CB-DF1CD8CB6581}" srcOrd="0" destOrd="0" presId="urn:microsoft.com/office/officeart/2008/layout/HorizontalMultiLevelHierarchy"/>
    <dgm:cxn modelId="{F5D3DF18-3A6D-F247-9638-A1D1FC3A4FFE}" type="presParOf" srcId="{082A771F-69AF-7C4C-86CB-DF1CD8CB6581}" destId="{F726EDD3-E670-9B47-8786-4F599884289D}" srcOrd="0" destOrd="0" presId="urn:microsoft.com/office/officeart/2008/layout/HorizontalMultiLevelHierarchy"/>
    <dgm:cxn modelId="{AD233EA8-33D7-6C4D-89F9-109A9D85547F}" type="presParOf" srcId="{551EC4E6-AE1D-DD43-B7C4-D7EFBEA2E636}" destId="{7B40AE63-0EA3-0747-BCE5-5F3AB0355BF2}" srcOrd="1" destOrd="0" presId="urn:microsoft.com/office/officeart/2008/layout/HorizontalMultiLevelHierarchy"/>
    <dgm:cxn modelId="{AB8E21A6-E892-D34E-AE0B-63958F8C23AB}" type="presParOf" srcId="{7B40AE63-0EA3-0747-BCE5-5F3AB0355BF2}" destId="{C852AF5D-E3CA-F844-B775-08DD6E6FB940}" srcOrd="0" destOrd="0" presId="urn:microsoft.com/office/officeart/2008/layout/HorizontalMultiLevelHierarchy"/>
    <dgm:cxn modelId="{9CA463D6-FB86-0E44-8329-FB1100B57535}" type="presParOf" srcId="{7B40AE63-0EA3-0747-BCE5-5F3AB0355BF2}" destId="{30463D07-8E7F-3146-97CE-76CE82648742}" srcOrd="1" destOrd="0" presId="urn:microsoft.com/office/officeart/2008/layout/HorizontalMultiLevelHierarchy"/>
    <dgm:cxn modelId="{272BE62E-77B1-3943-99CD-0852B9C36DFA}" type="presParOf" srcId="{551EC4E6-AE1D-DD43-B7C4-D7EFBEA2E636}" destId="{93180932-306E-E545-95F9-2A5635FDC9F1}" srcOrd="2" destOrd="0" presId="urn:microsoft.com/office/officeart/2008/layout/HorizontalMultiLevelHierarchy"/>
    <dgm:cxn modelId="{01370001-9E62-9648-A047-78F498A3712C}" type="presParOf" srcId="{93180932-306E-E545-95F9-2A5635FDC9F1}" destId="{7A2CD5A7-70D6-DE44-803D-0740544CB367}" srcOrd="0" destOrd="0" presId="urn:microsoft.com/office/officeart/2008/layout/HorizontalMultiLevelHierarchy"/>
    <dgm:cxn modelId="{E97F6E23-150F-3945-A2E7-04CDA054B528}" type="presParOf" srcId="{551EC4E6-AE1D-DD43-B7C4-D7EFBEA2E636}" destId="{A0C9905E-6DBF-7645-94A7-C4BCDADC46B9}" srcOrd="3" destOrd="0" presId="urn:microsoft.com/office/officeart/2008/layout/HorizontalMultiLevelHierarchy"/>
    <dgm:cxn modelId="{36B70ADC-F229-C24D-A385-9932F35DAA28}" type="presParOf" srcId="{A0C9905E-6DBF-7645-94A7-C4BCDADC46B9}" destId="{D3E2E567-EC04-E743-9B8C-985408EA1058}" srcOrd="0" destOrd="0" presId="urn:microsoft.com/office/officeart/2008/layout/HorizontalMultiLevelHierarchy"/>
    <dgm:cxn modelId="{B7C5E18C-61D3-274A-A009-C44408B0386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8E43ED14-C848-DD43-B12F-DA3E5F629F3E}"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28E818E-F777-E24E-8AFD-586DE80EB350}" type="presOf" srcId="{BDC2CFA9-99C6-8347-9628-F8B57513FB8C}" destId="{7A2CD5A7-70D6-DE44-803D-0740544CB367}" srcOrd="1" destOrd="0" presId="urn:microsoft.com/office/officeart/2008/layout/HorizontalMultiLevelHierarchy"/>
    <dgm:cxn modelId="{FA8A0194-57B1-954E-92E3-17CEDD641A4B}" type="presOf" srcId="{CC08C8E7-D5AB-9C4F-A78B-4A8C57EB2D22}" destId="{7111AE39-B455-7C4D-91F4-9E37E3822D07}" srcOrd="0" destOrd="0" presId="urn:microsoft.com/office/officeart/2008/layout/HorizontalMultiLevelHierarchy"/>
    <dgm:cxn modelId="{D4700AB4-5159-B340-B9D3-AE237A7AD234}" type="presOf" srcId="{DD5BF61D-B843-C744-B9A9-3312A1287EF4}" destId="{C852AF5D-E3CA-F844-B775-08DD6E6FB940}" srcOrd="0" destOrd="0" presId="urn:microsoft.com/office/officeart/2008/layout/HorizontalMultiLevelHierarchy"/>
    <dgm:cxn modelId="{C6E4D1B6-0996-9D49-B7EC-13DC958FA1FD}" type="presOf" srcId="{BDC2CFA9-99C6-8347-9628-F8B57513FB8C}" destId="{93180932-306E-E545-95F9-2A5635FDC9F1}" srcOrd="0" destOrd="0" presId="urn:microsoft.com/office/officeart/2008/layout/HorizontalMultiLevelHierarchy"/>
    <dgm:cxn modelId="{E6D83EEF-E05E-5344-86B6-5FC523B65F22}" type="presOf" srcId="{773FD5F0-F007-F148-886B-86E72F86266E}" destId="{D3E2E567-EC04-E743-9B8C-985408EA1058}" srcOrd="0" destOrd="0" presId="urn:microsoft.com/office/officeart/2008/layout/HorizontalMultiLevelHierarchy"/>
    <dgm:cxn modelId="{95FD2AF2-E432-324C-AE33-169F7C961591}" type="presOf" srcId="{A73DCD64-89DF-3E4C-9543-0D417B51464E}" destId="{082A771F-69AF-7C4C-86CB-DF1CD8CB6581}" srcOrd="0" destOrd="0" presId="urn:microsoft.com/office/officeart/2008/layout/HorizontalMultiLevelHierarchy"/>
    <dgm:cxn modelId="{1F1F56F4-62E9-4843-98DE-1C8C49C9D1A7}"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A298E19-D93B-DB4B-9884-2AB3159D17AD}" type="presParOf" srcId="{3013142F-A3C7-F746-853E-2CA8B540A8DE}" destId="{B764B132-0961-414E-B6FA-FB0C6C1C6CED}" srcOrd="0" destOrd="0" presId="urn:microsoft.com/office/officeart/2008/layout/HorizontalMultiLevelHierarchy"/>
    <dgm:cxn modelId="{DF90FA48-3B39-BA4E-AD69-463C63B61583}" type="presParOf" srcId="{B764B132-0961-414E-B6FA-FB0C6C1C6CED}" destId="{7111AE39-B455-7C4D-91F4-9E37E3822D07}" srcOrd="0" destOrd="0" presId="urn:microsoft.com/office/officeart/2008/layout/HorizontalMultiLevelHierarchy"/>
    <dgm:cxn modelId="{01F822D4-0B9A-3A46-81DF-E86A8985E692}" type="presParOf" srcId="{B764B132-0961-414E-B6FA-FB0C6C1C6CED}" destId="{551EC4E6-AE1D-DD43-B7C4-D7EFBEA2E636}" srcOrd="1" destOrd="0" presId="urn:microsoft.com/office/officeart/2008/layout/HorizontalMultiLevelHierarchy"/>
    <dgm:cxn modelId="{BDD291C4-E7F4-0D44-8ED3-D710E436B1E2}" type="presParOf" srcId="{551EC4E6-AE1D-DD43-B7C4-D7EFBEA2E636}" destId="{082A771F-69AF-7C4C-86CB-DF1CD8CB6581}" srcOrd="0" destOrd="0" presId="urn:microsoft.com/office/officeart/2008/layout/HorizontalMultiLevelHierarchy"/>
    <dgm:cxn modelId="{2179EAE9-2CAE-324C-8149-3917380B7F0D}" type="presParOf" srcId="{082A771F-69AF-7C4C-86CB-DF1CD8CB6581}" destId="{F726EDD3-E670-9B47-8786-4F599884289D}" srcOrd="0" destOrd="0" presId="urn:microsoft.com/office/officeart/2008/layout/HorizontalMultiLevelHierarchy"/>
    <dgm:cxn modelId="{37CED983-28F9-A24E-9D9B-2417EDBD73F1}" type="presParOf" srcId="{551EC4E6-AE1D-DD43-B7C4-D7EFBEA2E636}" destId="{7B40AE63-0EA3-0747-BCE5-5F3AB0355BF2}" srcOrd="1" destOrd="0" presId="urn:microsoft.com/office/officeart/2008/layout/HorizontalMultiLevelHierarchy"/>
    <dgm:cxn modelId="{6F859EFB-9014-DD4E-B7FF-61055A1701D9}" type="presParOf" srcId="{7B40AE63-0EA3-0747-BCE5-5F3AB0355BF2}" destId="{C852AF5D-E3CA-F844-B775-08DD6E6FB940}" srcOrd="0" destOrd="0" presId="urn:microsoft.com/office/officeart/2008/layout/HorizontalMultiLevelHierarchy"/>
    <dgm:cxn modelId="{6665E143-8874-8340-9299-EFE6563BBC9D}" type="presParOf" srcId="{7B40AE63-0EA3-0747-BCE5-5F3AB0355BF2}" destId="{30463D07-8E7F-3146-97CE-76CE82648742}" srcOrd="1" destOrd="0" presId="urn:microsoft.com/office/officeart/2008/layout/HorizontalMultiLevelHierarchy"/>
    <dgm:cxn modelId="{1F9F8886-CE4D-4A4B-A7D6-9F71552CE494}" type="presParOf" srcId="{551EC4E6-AE1D-DD43-B7C4-D7EFBEA2E636}" destId="{93180932-306E-E545-95F9-2A5635FDC9F1}" srcOrd="2" destOrd="0" presId="urn:microsoft.com/office/officeart/2008/layout/HorizontalMultiLevelHierarchy"/>
    <dgm:cxn modelId="{066FE81B-6DC0-1348-BD80-D2022074DAAD}" type="presParOf" srcId="{93180932-306E-E545-95F9-2A5635FDC9F1}" destId="{7A2CD5A7-70D6-DE44-803D-0740544CB367}" srcOrd="0" destOrd="0" presId="urn:microsoft.com/office/officeart/2008/layout/HorizontalMultiLevelHierarchy"/>
    <dgm:cxn modelId="{655D4E98-346F-664D-8A31-3E964789659A}" type="presParOf" srcId="{551EC4E6-AE1D-DD43-B7C4-D7EFBEA2E636}" destId="{A0C9905E-6DBF-7645-94A7-C4BCDADC46B9}" srcOrd="3" destOrd="0" presId="urn:microsoft.com/office/officeart/2008/layout/HorizontalMultiLevelHierarchy"/>
    <dgm:cxn modelId="{3EB8F525-465B-C340-838F-2655469D8FC7}" type="presParOf" srcId="{A0C9905E-6DBF-7645-94A7-C4BCDADC46B9}" destId="{D3E2E567-EC04-E743-9B8C-985408EA1058}" srcOrd="0" destOrd="0" presId="urn:microsoft.com/office/officeart/2008/layout/HorizontalMultiLevelHierarchy"/>
    <dgm:cxn modelId="{8A05721B-5089-8640-B1B9-0D50424489E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12A8F830-94E4-3F44-9505-B12815DBC2A0}" type="presOf" srcId="{CC08C8E7-D5AB-9C4F-A78B-4A8C57EB2D22}" destId="{7111AE39-B455-7C4D-91F4-9E37E3822D07}" srcOrd="0" destOrd="0" presId="urn:microsoft.com/office/officeart/2008/layout/HorizontalMultiLevelHierarchy"/>
    <dgm:cxn modelId="{F88ED135-21A6-F44E-9B2E-C9C8B9DABDC3}" type="presOf" srcId="{773FD5F0-F007-F148-886B-86E72F86266E}" destId="{D3E2E567-EC04-E743-9B8C-985408EA1058}" srcOrd="0" destOrd="0" presId="urn:microsoft.com/office/officeart/2008/layout/HorizontalMultiLevelHierarchy"/>
    <dgm:cxn modelId="{9B865481-9B78-6644-A265-2F95E00E6C22}" type="presOf" srcId="{A73DCD64-89DF-3E4C-9543-0D417B51464E}" destId="{F726EDD3-E670-9B47-8786-4F599884289D}" srcOrd="1" destOrd="0" presId="urn:microsoft.com/office/officeart/2008/layout/HorizontalMultiLevelHierarchy"/>
    <dgm:cxn modelId="{0E1CF48D-AE43-E64A-B248-1B313A3CAD6C}" type="presOf" srcId="{BDC2CFA9-99C6-8347-9628-F8B57513FB8C}" destId="{7A2CD5A7-70D6-DE44-803D-0740544CB367}" srcOrd="1" destOrd="0" presId="urn:microsoft.com/office/officeart/2008/layout/HorizontalMultiLevelHierarchy"/>
    <dgm:cxn modelId="{F4EF109E-A360-EB4C-96A4-F94B8EAA16DD}" type="presOf" srcId="{2EFE4671-8583-3540-9262-1FC578B666F4}" destId="{3013142F-A3C7-F746-853E-2CA8B540A8DE}" srcOrd="0" destOrd="0" presId="urn:microsoft.com/office/officeart/2008/layout/HorizontalMultiLevelHierarchy"/>
    <dgm:cxn modelId="{BDF2FDAA-F265-F147-8533-23C38B24A067}" type="presOf" srcId="{DD5BF61D-B843-C744-B9A9-3312A1287EF4}" destId="{C852AF5D-E3CA-F844-B775-08DD6E6FB940}" srcOrd="0" destOrd="0" presId="urn:microsoft.com/office/officeart/2008/layout/HorizontalMultiLevelHierarchy"/>
    <dgm:cxn modelId="{3E51ADBF-D869-5943-8739-1F6E45AF3D2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E25D6FA-9B55-1D40-8F00-6F0860F80A39}" type="presOf" srcId="{BDC2CFA9-99C6-8347-9628-F8B57513FB8C}" destId="{93180932-306E-E545-95F9-2A5635FDC9F1}" srcOrd="0" destOrd="0" presId="urn:microsoft.com/office/officeart/2008/layout/HorizontalMultiLevelHierarchy"/>
    <dgm:cxn modelId="{07A6BE86-252F-EA4B-98EE-99B94AF2C60E}" type="presParOf" srcId="{3013142F-A3C7-F746-853E-2CA8B540A8DE}" destId="{B764B132-0961-414E-B6FA-FB0C6C1C6CED}" srcOrd="0" destOrd="0" presId="urn:microsoft.com/office/officeart/2008/layout/HorizontalMultiLevelHierarchy"/>
    <dgm:cxn modelId="{7408AED6-04A9-6B49-A6C1-7E85125AB5E9}" type="presParOf" srcId="{B764B132-0961-414E-B6FA-FB0C6C1C6CED}" destId="{7111AE39-B455-7C4D-91F4-9E37E3822D07}" srcOrd="0" destOrd="0" presId="urn:microsoft.com/office/officeart/2008/layout/HorizontalMultiLevelHierarchy"/>
    <dgm:cxn modelId="{4B258019-9E78-0948-B2F1-478BCD9F2219}" type="presParOf" srcId="{B764B132-0961-414E-B6FA-FB0C6C1C6CED}" destId="{551EC4E6-AE1D-DD43-B7C4-D7EFBEA2E636}" srcOrd="1" destOrd="0" presId="urn:microsoft.com/office/officeart/2008/layout/HorizontalMultiLevelHierarchy"/>
    <dgm:cxn modelId="{E660AC6F-59C0-0649-99A7-DA9E70F782E8}" type="presParOf" srcId="{551EC4E6-AE1D-DD43-B7C4-D7EFBEA2E636}" destId="{082A771F-69AF-7C4C-86CB-DF1CD8CB6581}" srcOrd="0" destOrd="0" presId="urn:microsoft.com/office/officeart/2008/layout/HorizontalMultiLevelHierarchy"/>
    <dgm:cxn modelId="{7C821029-F76C-8348-B202-543A032024BD}" type="presParOf" srcId="{082A771F-69AF-7C4C-86CB-DF1CD8CB6581}" destId="{F726EDD3-E670-9B47-8786-4F599884289D}" srcOrd="0" destOrd="0" presId="urn:microsoft.com/office/officeart/2008/layout/HorizontalMultiLevelHierarchy"/>
    <dgm:cxn modelId="{442C3D0A-530E-414A-8FBF-051124A482DE}" type="presParOf" srcId="{551EC4E6-AE1D-DD43-B7C4-D7EFBEA2E636}" destId="{7B40AE63-0EA3-0747-BCE5-5F3AB0355BF2}" srcOrd="1" destOrd="0" presId="urn:microsoft.com/office/officeart/2008/layout/HorizontalMultiLevelHierarchy"/>
    <dgm:cxn modelId="{6BC1FAEF-64F9-2B4A-871D-59F682B871E3}" type="presParOf" srcId="{7B40AE63-0EA3-0747-BCE5-5F3AB0355BF2}" destId="{C852AF5D-E3CA-F844-B775-08DD6E6FB940}" srcOrd="0" destOrd="0" presId="urn:microsoft.com/office/officeart/2008/layout/HorizontalMultiLevelHierarchy"/>
    <dgm:cxn modelId="{0AE6B6FC-7690-7A44-9810-76A087F38236}" type="presParOf" srcId="{7B40AE63-0EA3-0747-BCE5-5F3AB0355BF2}" destId="{30463D07-8E7F-3146-97CE-76CE82648742}" srcOrd="1" destOrd="0" presId="urn:microsoft.com/office/officeart/2008/layout/HorizontalMultiLevelHierarchy"/>
    <dgm:cxn modelId="{E4CB7A23-319D-7544-B4F9-99911DD8A724}" type="presParOf" srcId="{551EC4E6-AE1D-DD43-B7C4-D7EFBEA2E636}" destId="{93180932-306E-E545-95F9-2A5635FDC9F1}" srcOrd="2" destOrd="0" presId="urn:microsoft.com/office/officeart/2008/layout/HorizontalMultiLevelHierarchy"/>
    <dgm:cxn modelId="{5D7CA904-84C2-0249-8696-92B13D1ABA3D}" type="presParOf" srcId="{93180932-306E-E545-95F9-2A5635FDC9F1}" destId="{7A2CD5A7-70D6-DE44-803D-0740544CB367}" srcOrd="0" destOrd="0" presId="urn:microsoft.com/office/officeart/2008/layout/HorizontalMultiLevelHierarchy"/>
    <dgm:cxn modelId="{9FE97DC3-44C1-964F-ABD4-7F09178A00FB}" type="presParOf" srcId="{551EC4E6-AE1D-DD43-B7C4-D7EFBEA2E636}" destId="{A0C9905E-6DBF-7645-94A7-C4BCDADC46B9}" srcOrd="3" destOrd="0" presId="urn:microsoft.com/office/officeart/2008/layout/HorizontalMultiLevelHierarchy"/>
    <dgm:cxn modelId="{F68C91C0-BA88-8245-81C9-896E86F42F7B}" type="presParOf" srcId="{A0C9905E-6DBF-7645-94A7-C4BCDADC46B9}" destId="{D3E2E567-EC04-E743-9B8C-985408EA1058}" srcOrd="0" destOrd="0" presId="urn:microsoft.com/office/officeart/2008/layout/HorizontalMultiLevelHierarchy"/>
    <dgm:cxn modelId="{4A454796-B53E-6B44-B12F-28218DADD7A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797A6C1A-AA9C-1747-B6B5-5AE51910BEC4}"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21DDF4D-7BF6-0842-AE15-8B7344292339}" type="presOf" srcId="{CC08C8E7-D5AB-9C4F-A78B-4A8C57EB2D22}" destId="{7111AE39-B455-7C4D-91F4-9E37E3822D07}" srcOrd="0" destOrd="0" presId="urn:microsoft.com/office/officeart/2008/layout/HorizontalMultiLevelHierarchy"/>
    <dgm:cxn modelId="{3B3DB385-0F1A-144F-9E28-D795076C16B0}" type="presOf" srcId="{A73DCD64-89DF-3E4C-9543-0D417B51464E}" destId="{082A771F-69AF-7C4C-86CB-DF1CD8CB6581}" srcOrd="0" destOrd="0" presId="urn:microsoft.com/office/officeart/2008/layout/HorizontalMultiLevelHierarchy"/>
    <dgm:cxn modelId="{D02E4388-65D4-5A44-8257-89DEACAA5B22}" type="presOf" srcId="{773FD5F0-F007-F148-886B-86E72F86266E}" destId="{D3E2E567-EC04-E743-9B8C-985408EA1058}" srcOrd="0" destOrd="0" presId="urn:microsoft.com/office/officeart/2008/layout/HorizontalMultiLevelHierarchy"/>
    <dgm:cxn modelId="{9AC9C291-C48B-6A4D-B448-2AABF1D9CA47}" type="presOf" srcId="{DD5BF61D-B843-C744-B9A9-3312A1287EF4}" destId="{C852AF5D-E3CA-F844-B775-08DD6E6FB940}" srcOrd="0" destOrd="0" presId="urn:microsoft.com/office/officeart/2008/layout/HorizontalMultiLevelHierarchy"/>
    <dgm:cxn modelId="{BBDCC9AB-A3AD-EE41-BAAB-D11301A4D529}" type="presOf" srcId="{BDC2CFA9-99C6-8347-9628-F8B57513FB8C}" destId="{93180932-306E-E545-95F9-2A5635FDC9F1}" srcOrd="0" destOrd="0" presId="urn:microsoft.com/office/officeart/2008/layout/HorizontalMultiLevelHierarchy"/>
    <dgm:cxn modelId="{3E2F55D4-D94B-5A47-896D-DF54001EAF26}" type="presOf" srcId="{BDC2CFA9-99C6-8347-9628-F8B57513FB8C}" destId="{7A2CD5A7-70D6-DE44-803D-0740544CB367}" srcOrd="1" destOrd="0" presId="urn:microsoft.com/office/officeart/2008/layout/HorizontalMultiLevelHierarchy"/>
    <dgm:cxn modelId="{0B0B03DE-179B-A24A-B412-2B5E9114009C}"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0527ED6-C0F1-6B40-8459-5E66A58EEF5A}" type="presParOf" srcId="{3013142F-A3C7-F746-853E-2CA8B540A8DE}" destId="{B764B132-0961-414E-B6FA-FB0C6C1C6CED}" srcOrd="0" destOrd="0" presId="urn:microsoft.com/office/officeart/2008/layout/HorizontalMultiLevelHierarchy"/>
    <dgm:cxn modelId="{B16B2562-54EB-964B-8150-62F223E33A4E}" type="presParOf" srcId="{B764B132-0961-414E-B6FA-FB0C6C1C6CED}" destId="{7111AE39-B455-7C4D-91F4-9E37E3822D07}" srcOrd="0" destOrd="0" presId="urn:microsoft.com/office/officeart/2008/layout/HorizontalMultiLevelHierarchy"/>
    <dgm:cxn modelId="{8A64C9FD-974E-FC45-9139-1E166077075E}" type="presParOf" srcId="{B764B132-0961-414E-B6FA-FB0C6C1C6CED}" destId="{551EC4E6-AE1D-DD43-B7C4-D7EFBEA2E636}" srcOrd="1" destOrd="0" presId="urn:microsoft.com/office/officeart/2008/layout/HorizontalMultiLevelHierarchy"/>
    <dgm:cxn modelId="{3B939AA7-CFFD-4E4D-9AE7-82955355DAEE}" type="presParOf" srcId="{551EC4E6-AE1D-DD43-B7C4-D7EFBEA2E636}" destId="{082A771F-69AF-7C4C-86CB-DF1CD8CB6581}" srcOrd="0" destOrd="0" presId="urn:microsoft.com/office/officeart/2008/layout/HorizontalMultiLevelHierarchy"/>
    <dgm:cxn modelId="{4BD0DA0A-6C0B-1741-A3EF-263F011BC437}" type="presParOf" srcId="{082A771F-69AF-7C4C-86CB-DF1CD8CB6581}" destId="{F726EDD3-E670-9B47-8786-4F599884289D}" srcOrd="0" destOrd="0" presId="urn:microsoft.com/office/officeart/2008/layout/HorizontalMultiLevelHierarchy"/>
    <dgm:cxn modelId="{DD1FF11C-E7FA-8D49-A76A-C7FE01920B14}" type="presParOf" srcId="{551EC4E6-AE1D-DD43-B7C4-D7EFBEA2E636}" destId="{7B40AE63-0EA3-0747-BCE5-5F3AB0355BF2}" srcOrd="1" destOrd="0" presId="urn:microsoft.com/office/officeart/2008/layout/HorizontalMultiLevelHierarchy"/>
    <dgm:cxn modelId="{53ED216E-5776-8348-966F-E0F3CC40571D}" type="presParOf" srcId="{7B40AE63-0EA3-0747-BCE5-5F3AB0355BF2}" destId="{C852AF5D-E3CA-F844-B775-08DD6E6FB940}" srcOrd="0" destOrd="0" presId="urn:microsoft.com/office/officeart/2008/layout/HorizontalMultiLevelHierarchy"/>
    <dgm:cxn modelId="{8D1E5D95-7F8E-DA4E-B77D-7CDCF4E8784B}" type="presParOf" srcId="{7B40AE63-0EA3-0747-BCE5-5F3AB0355BF2}" destId="{30463D07-8E7F-3146-97CE-76CE82648742}" srcOrd="1" destOrd="0" presId="urn:microsoft.com/office/officeart/2008/layout/HorizontalMultiLevelHierarchy"/>
    <dgm:cxn modelId="{3521F5E3-C4EA-914B-84B2-54830CF7FECE}" type="presParOf" srcId="{551EC4E6-AE1D-DD43-B7C4-D7EFBEA2E636}" destId="{93180932-306E-E545-95F9-2A5635FDC9F1}" srcOrd="2" destOrd="0" presId="urn:microsoft.com/office/officeart/2008/layout/HorizontalMultiLevelHierarchy"/>
    <dgm:cxn modelId="{67960258-1D43-FD41-9B3D-AD5F26B8C9EE}" type="presParOf" srcId="{93180932-306E-E545-95F9-2A5635FDC9F1}" destId="{7A2CD5A7-70D6-DE44-803D-0740544CB367}" srcOrd="0" destOrd="0" presId="urn:microsoft.com/office/officeart/2008/layout/HorizontalMultiLevelHierarchy"/>
    <dgm:cxn modelId="{6FEF4016-FA4E-8F4B-A871-535DAD90152E}" type="presParOf" srcId="{551EC4E6-AE1D-DD43-B7C4-D7EFBEA2E636}" destId="{A0C9905E-6DBF-7645-94A7-C4BCDADC46B9}" srcOrd="3" destOrd="0" presId="urn:microsoft.com/office/officeart/2008/layout/HorizontalMultiLevelHierarchy"/>
    <dgm:cxn modelId="{A8609A3A-0E97-C74B-9876-E31D2E30CB29}" type="presParOf" srcId="{A0C9905E-6DBF-7645-94A7-C4BCDADC46B9}" destId="{D3E2E567-EC04-E743-9B8C-985408EA1058}" srcOrd="0" destOrd="0" presId="urn:microsoft.com/office/officeart/2008/layout/HorizontalMultiLevelHierarchy"/>
    <dgm:cxn modelId="{03C29817-5093-3643-A02D-305FC3F3067D}"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8A4CF523-5477-434E-929E-D63A9D52DA0D}"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D049748-25D4-4B42-B585-E0379535A208}" type="presOf" srcId="{A73DCD64-89DF-3E4C-9543-0D417B51464E}" destId="{082A771F-69AF-7C4C-86CB-DF1CD8CB6581}" srcOrd="0" destOrd="0" presId="urn:microsoft.com/office/officeart/2008/layout/HorizontalMultiLevelHierarchy"/>
    <dgm:cxn modelId="{3AEEA657-789C-0A45-B390-3076CF27831A}" type="presOf" srcId="{2EFE4671-8583-3540-9262-1FC578B666F4}" destId="{3013142F-A3C7-F746-853E-2CA8B540A8DE}" srcOrd="0" destOrd="0" presId="urn:microsoft.com/office/officeart/2008/layout/HorizontalMultiLevelHierarchy"/>
    <dgm:cxn modelId="{ED875989-6C29-FC48-B37C-F3767CAD5950}" type="presOf" srcId="{CC08C8E7-D5AB-9C4F-A78B-4A8C57EB2D22}" destId="{7111AE39-B455-7C4D-91F4-9E37E3822D07}" srcOrd="0" destOrd="0" presId="urn:microsoft.com/office/officeart/2008/layout/HorizontalMultiLevelHierarchy"/>
    <dgm:cxn modelId="{DDB13596-4676-914A-A9DC-C99AA62FE039}" type="presOf" srcId="{BDC2CFA9-99C6-8347-9628-F8B57513FB8C}" destId="{93180932-306E-E545-95F9-2A5635FDC9F1}" srcOrd="0" destOrd="0" presId="urn:microsoft.com/office/officeart/2008/layout/HorizontalMultiLevelHierarchy"/>
    <dgm:cxn modelId="{410CC0A5-B092-C74E-9FB5-55FD38BCBDD0}" type="presOf" srcId="{BDC2CFA9-99C6-8347-9628-F8B57513FB8C}" destId="{7A2CD5A7-70D6-DE44-803D-0740544CB367}" srcOrd="1" destOrd="0" presId="urn:microsoft.com/office/officeart/2008/layout/HorizontalMultiLevelHierarchy"/>
    <dgm:cxn modelId="{25E301B5-FA75-3C4D-9A38-73FC657F7336}" type="presOf" srcId="{A73DCD64-89DF-3E4C-9543-0D417B51464E}" destId="{F726EDD3-E670-9B47-8786-4F599884289D}" srcOrd="1" destOrd="0" presId="urn:microsoft.com/office/officeart/2008/layout/HorizontalMultiLevelHierarchy"/>
    <dgm:cxn modelId="{8D2CD3D1-94D9-3A4F-A90D-3771F49C2B4C}"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A48317D-68A2-4447-9D35-0A8C2E52B942}" type="presParOf" srcId="{3013142F-A3C7-F746-853E-2CA8B540A8DE}" destId="{B764B132-0961-414E-B6FA-FB0C6C1C6CED}" srcOrd="0" destOrd="0" presId="urn:microsoft.com/office/officeart/2008/layout/HorizontalMultiLevelHierarchy"/>
    <dgm:cxn modelId="{11FFEA9E-DB86-5B4F-8C23-3A9AD38DD600}" type="presParOf" srcId="{B764B132-0961-414E-B6FA-FB0C6C1C6CED}" destId="{7111AE39-B455-7C4D-91F4-9E37E3822D07}" srcOrd="0" destOrd="0" presId="urn:microsoft.com/office/officeart/2008/layout/HorizontalMultiLevelHierarchy"/>
    <dgm:cxn modelId="{EB86B830-ED8D-8148-B81A-311F5F8F8FBB}" type="presParOf" srcId="{B764B132-0961-414E-B6FA-FB0C6C1C6CED}" destId="{551EC4E6-AE1D-DD43-B7C4-D7EFBEA2E636}" srcOrd="1" destOrd="0" presId="urn:microsoft.com/office/officeart/2008/layout/HorizontalMultiLevelHierarchy"/>
    <dgm:cxn modelId="{59E39DBF-64CE-7A4D-A720-8489F1C9E168}" type="presParOf" srcId="{551EC4E6-AE1D-DD43-B7C4-D7EFBEA2E636}" destId="{082A771F-69AF-7C4C-86CB-DF1CD8CB6581}" srcOrd="0" destOrd="0" presId="urn:microsoft.com/office/officeart/2008/layout/HorizontalMultiLevelHierarchy"/>
    <dgm:cxn modelId="{3D350F41-3E6A-2E4F-9A53-56F883C633DD}" type="presParOf" srcId="{082A771F-69AF-7C4C-86CB-DF1CD8CB6581}" destId="{F726EDD3-E670-9B47-8786-4F599884289D}" srcOrd="0" destOrd="0" presId="urn:microsoft.com/office/officeart/2008/layout/HorizontalMultiLevelHierarchy"/>
    <dgm:cxn modelId="{187142E8-6CC3-3647-A1FB-A2866229F94C}" type="presParOf" srcId="{551EC4E6-AE1D-DD43-B7C4-D7EFBEA2E636}" destId="{7B40AE63-0EA3-0747-BCE5-5F3AB0355BF2}" srcOrd="1" destOrd="0" presId="urn:microsoft.com/office/officeart/2008/layout/HorizontalMultiLevelHierarchy"/>
    <dgm:cxn modelId="{616499CB-8F69-6542-9F6B-6B9936D68571}" type="presParOf" srcId="{7B40AE63-0EA3-0747-BCE5-5F3AB0355BF2}" destId="{C852AF5D-E3CA-F844-B775-08DD6E6FB940}" srcOrd="0" destOrd="0" presId="urn:microsoft.com/office/officeart/2008/layout/HorizontalMultiLevelHierarchy"/>
    <dgm:cxn modelId="{C67262CB-8278-A449-A9CB-120F28C7319F}" type="presParOf" srcId="{7B40AE63-0EA3-0747-BCE5-5F3AB0355BF2}" destId="{30463D07-8E7F-3146-97CE-76CE82648742}" srcOrd="1" destOrd="0" presId="urn:microsoft.com/office/officeart/2008/layout/HorizontalMultiLevelHierarchy"/>
    <dgm:cxn modelId="{FBA49044-0777-6B43-A0C7-48CDC9A4874B}" type="presParOf" srcId="{551EC4E6-AE1D-DD43-B7C4-D7EFBEA2E636}" destId="{93180932-306E-E545-95F9-2A5635FDC9F1}" srcOrd="2" destOrd="0" presId="urn:microsoft.com/office/officeart/2008/layout/HorizontalMultiLevelHierarchy"/>
    <dgm:cxn modelId="{B99BAFDA-4258-5640-B842-716FD276DE86}" type="presParOf" srcId="{93180932-306E-E545-95F9-2A5635FDC9F1}" destId="{7A2CD5A7-70D6-DE44-803D-0740544CB367}" srcOrd="0" destOrd="0" presId="urn:microsoft.com/office/officeart/2008/layout/HorizontalMultiLevelHierarchy"/>
    <dgm:cxn modelId="{4F80EE32-0537-7642-9060-EA098170A763}" type="presParOf" srcId="{551EC4E6-AE1D-DD43-B7C4-D7EFBEA2E636}" destId="{A0C9905E-6DBF-7645-94A7-C4BCDADC46B9}" srcOrd="3" destOrd="0" presId="urn:microsoft.com/office/officeart/2008/layout/HorizontalMultiLevelHierarchy"/>
    <dgm:cxn modelId="{92CFD695-0C5A-BD46-A375-0B0B00ABEA89}" type="presParOf" srcId="{A0C9905E-6DBF-7645-94A7-C4BCDADC46B9}" destId="{D3E2E567-EC04-E743-9B8C-985408EA1058}" srcOrd="0" destOrd="0" presId="urn:microsoft.com/office/officeart/2008/layout/HorizontalMultiLevelHierarchy"/>
    <dgm:cxn modelId="{41070F46-1135-1643-9D8C-271AAC97896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5EFBD131-06F4-6F49-8FB0-F4E404E9CAF9}" type="presOf" srcId="{BDC2CFA9-99C6-8347-9628-F8B57513FB8C}" destId="{93180932-306E-E545-95F9-2A5635FDC9F1}" srcOrd="0" destOrd="0" presId="urn:microsoft.com/office/officeart/2008/layout/HorizontalMultiLevelHierarchy"/>
    <dgm:cxn modelId="{C72DF16A-69ED-6646-97A2-3DE356CE93E9}" type="presOf" srcId="{773FD5F0-F007-F148-886B-86E72F86266E}" destId="{D3E2E567-EC04-E743-9B8C-985408EA1058}" srcOrd="0" destOrd="0" presId="urn:microsoft.com/office/officeart/2008/layout/HorizontalMultiLevelHierarchy"/>
    <dgm:cxn modelId="{D9A24F7E-55DC-8146-A07F-DA8E34CB6931}" type="presOf" srcId="{CC08C8E7-D5AB-9C4F-A78B-4A8C57EB2D22}" destId="{7111AE39-B455-7C4D-91F4-9E37E3822D07}" srcOrd="0" destOrd="0" presId="urn:microsoft.com/office/officeart/2008/layout/HorizontalMultiLevelHierarchy"/>
    <dgm:cxn modelId="{F3342FA0-299E-584F-AD38-D4AC274F80BD}" type="presOf" srcId="{A73DCD64-89DF-3E4C-9543-0D417B51464E}" destId="{F726EDD3-E670-9B47-8786-4F599884289D}" srcOrd="1" destOrd="0" presId="urn:microsoft.com/office/officeart/2008/layout/HorizontalMultiLevelHierarchy"/>
    <dgm:cxn modelId="{273E2DA5-B9DD-8542-9B8F-B375D53DA5F9}" type="presOf" srcId="{DD5BF61D-B843-C744-B9A9-3312A1287EF4}" destId="{C852AF5D-E3CA-F844-B775-08DD6E6FB940}" srcOrd="0" destOrd="0" presId="urn:microsoft.com/office/officeart/2008/layout/HorizontalMultiLevelHierarchy"/>
    <dgm:cxn modelId="{343A18A6-595B-534E-92A9-6119C3E7C3E8}" type="presOf" srcId="{2EFE4671-8583-3540-9262-1FC578B666F4}" destId="{3013142F-A3C7-F746-853E-2CA8B540A8DE}" srcOrd="0" destOrd="0" presId="urn:microsoft.com/office/officeart/2008/layout/HorizontalMultiLevelHierarchy"/>
    <dgm:cxn modelId="{513B75B2-F1C7-7049-95BA-5F164DF595F3}" type="presOf" srcId="{A73DCD64-89DF-3E4C-9543-0D417B51464E}" destId="{082A771F-69AF-7C4C-86CB-DF1CD8CB6581}" srcOrd="0" destOrd="0" presId="urn:microsoft.com/office/officeart/2008/layout/HorizontalMultiLevelHierarchy"/>
    <dgm:cxn modelId="{6A793FBD-CA46-2E47-A816-4AB9A0C046C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EFBF0C1-6C67-FA40-BA62-061AD0082B7F}" type="presParOf" srcId="{3013142F-A3C7-F746-853E-2CA8B540A8DE}" destId="{B764B132-0961-414E-B6FA-FB0C6C1C6CED}" srcOrd="0" destOrd="0" presId="urn:microsoft.com/office/officeart/2008/layout/HorizontalMultiLevelHierarchy"/>
    <dgm:cxn modelId="{065C54DB-4A66-1648-895F-70B1AA1D0B78}" type="presParOf" srcId="{B764B132-0961-414E-B6FA-FB0C6C1C6CED}" destId="{7111AE39-B455-7C4D-91F4-9E37E3822D07}" srcOrd="0" destOrd="0" presId="urn:microsoft.com/office/officeart/2008/layout/HorizontalMultiLevelHierarchy"/>
    <dgm:cxn modelId="{CE873035-9000-894E-87CD-02573D4E2601}" type="presParOf" srcId="{B764B132-0961-414E-B6FA-FB0C6C1C6CED}" destId="{551EC4E6-AE1D-DD43-B7C4-D7EFBEA2E636}" srcOrd="1" destOrd="0" presId="urn:microsoft.com/office/officeart/2008/layout/HorizontalMultiLevelHierarchy"/>
    <dgm:cxn modelId="{50F30DEA-6438-DB40-8B4B-7347E278A9C1}" type="presParOf" srcId="{551EC4E6-AE1D-DD43-B7C4-D7EFBEA2E636}" destId="{082A771F-69AF-7C4C-86CB-DF1CD8CB6581}" srcOrd="0" destOrd="0" presId="urn:microsoft.com/office/officeart/2008/layout/HorizontalMultiLevelHierarchy"/>
    <dgm:cxn modelId="{FC1DEEB3-2632-BE46-A93F-B89E4349B1FB}" type="presParOf" srcId="{082A771F-69AF-7C4C-86CB-DF1CD8CB6581}" destId="{F726EDD3-E670-9B47-8786-4F599884289D}" srcOrd="0" destOrd="0" presId="urn:microsoft.com/office/officeart/2008/layout/HorizontalMultiLevelHierarchy"/>
    <dgm:cxn modelId="{7222E3F3-9808-9146-90C7-AFC07287B371}" type="presParOf" srcId="{551EC4E6-AE1D-DD43-B7C4-D7EFBEA2E636}" destId="{7B40AE63-0EA3-0747-BCE5-5F3AB0355BF2}" srcOrd="1" destOrd="0" presId="urn:microsoft.com/office/officeart/2008/layout/HorizontalMultiLevelHierarchy"/>
    <dgm:cxn modelId="{3687E235-3C1D-584C-AE5C-4172B5C98F4D}" type="presParOf" srcId="{7B40AE63-0EA3-0747-BCE5-5F3AB0355BF2}" destId="{C852AF5D-E3CA-F844-B775-08DD6E6FB940}" srcOrd="0" destOrd="0" presId="urn:microsoft.com/office/officeart/2008/layout/HorizontalMultiLevelHierarchy"/>
    <dgm:cxn modelId="{6C92C1DB-BE23-864D-A83A-B09FAD896298}" type="presParOf" srcId="{7B40AE63-0EA3-0747-BCE5-5F3AB0355BF2}" destId="{30463D07-8E7F-3146-97CE-76CE82648742}" srcOrd="1" destOrd="0" presId="urn:microsoft.com/office/officeart/2008/layout/HorizontalMultiLevelHierarchy"/>
    <dgm:cxn modelId="{2192055B-D6FE-D34B-8D87-3A407E78FECB}" type="presParOf" srcId="{551EC4E6-AE1D-DD43-B7C4-D7EFBEA2E636}" destId="{93180932-306E-E545-95F9-2A5635FDC9F1}" srcOrd="2" destOrd="0" presId="urn:microsoft.com/office/officeart/2008/layout/HorizontalMultiLevelHierarchy"/>
    <dgm:cxn modelId="{E3C32E19-5C6F-8F48-B0C2-06D66BCD6CAB}" type="presParOf" srcId="{93180932-306E-E545-95F9-2A5635FDC9F1}" destId="{7A2CD5A7-70D6-DE44-803D-0740544CB367}" srcOrd="0" destOrd="0" presId="urn:microsoft.com/office/officeart/2008/layout/HorizontalMultiLevelHierarchy"/>
    <dgm:cxn modelId="{9AB72FB4-043A-664A-9332-FA5125F78113}" type="presParOf" srcId="{551EC4E6-AE1D-DD43-B7C4-D7EFBEA2E636}" destId="{A0C9905E-6DBF-7645-94A7-C4BCDADC46B9}" srcOrd="3" destOrd="0" presId="urn:microsoft.com/office/officeart/2008/layout/HorizontalMultiLevelHierarchy"/>
    <dgm:cxn modelId="{E2B49A27-22F0-8E4E-A306-B36B89C32343}" type="presParOf" srcId="{A0C9905E-6DBF-7645-94A7-C4BCDADC46B9}" destId="{D3E2E567-EC04-E743-9B8C-985408EA1058}" srcOrd="0" destOrd="0" presId="urn:microsoft.com/office/officeart/2008/layout/HorizontalMultiLevelHierarchy"/>
    <dgm:cxn modelId="{C8962135-FD8F-B243-9A4D-58E3833575A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64354526-6635-6540-8A87-2506AF35FDFD}"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DBA1033-BCE1-A849-976C-63B81C3453AC}" type="presOf" srcId="{BDC2CFA9-99C6-8347-9628-F8B57513FB8C}" destId="{7A2CD5A7-70D6-DE44-803D-0740544CB367}" srcOrd="1" destOrd="0" presId="urn:microsoft.com/office/officeart/2008/layout/HorizontalMultiLevelHierarchy"/>
    <dgm:cxn modelId="{F3136E33-DD45-5F4D-969F-D3E19B85DECC}" type="presOf" srcId="{45267C76-6276-B44A-878A-9D61B556EBD7}" destId="{938A9782-2B6B-8141-99DA-6568305E0C38}" srcOrd="1" destOrd="0" presId="urn:microsoft.com/office/officeart/2008/layout/HorizontalMultiLevelHierarchy"/>
    <dgm:cxn modelId="{62281962-C101-1546-9818-11616C078844}" type="presOf" srcId="{CC08C8E7-D5AB-9C4F-A78B-4A8C57EB2D22}" destId="{7111AE39-B455-7C4D-91F4-9E37E3822D07}" srcOrd="0" destOrd="0" presId="urn:microsoft.com/office/officeart/2008/layout/HorizontalMultiLevelHierarchy"/>
    <dgm:cxn modelId="{45835E62-C6F4-884C-996F-E9F8EFB31555}" type="presOf" srcId="{9BA062DA-6B7A-FC4F-B1BB-7CC4C74C72CE}" destId="{1C998B4A-F8C8-5D49-862A-38B9C7611407}" srcOrd="0" destOrd="0" presId="urn:microsoft.com/office/officeart/2008/layout/HorizontalMultiLevelHierarchy"/>
    <dgm:cxn modelId="{0DD31E7B-EB2A-334D-B4CE-A312E820512C}" type="presOf" srcId="{DD5BF61D-B843-C744-B9A9-3312A1287EF4}" destId="{C852AF5D-E3CA-F844-B775-08DD6E6FB940}" srcOrd="0" destOrd="0" presId="urn:microsoft.com/office/officeart/2008/layout/HorizontalMultiLevelHierarchy"/>
    <dgm:cxn modelId="{20095D87-ADD2-8245-BD7F-7D9322B4A2E0}" type="presOf" srcId="{45267C76-6276-B44A-878A-9D61B556EBD7}" destId="{1F2800E8-CF94-FD43-8D0E-7E4B278315B1}" srcOrd="0" destOrd="0" presId="urn:microsoft.com/office/officeart/2008/layout/HorizontalMultiLevelHierarchy"/>
    <dgm:cxn modelId="{D142898D-EA15-DE43-8421-1582A1297BC7}" type="presOf" srcId="{BDC2CFA9-99C6-8347-9628-F8B57513FB8C}" destId="{93180932-306E-E545-95F9-2A5635FDC9F1}" srcOrd="0" destOrd="0" presId="urn:microsoft.com/office/officeart/2008/layout/HorizontalMultiLevelHierarchy"/>
    <dgm:cxn modelId="{330355E0-930A-3846-B3E2-6A01F87CD33F}"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6FC24E9-1960-5444-82C0-3B807DEAC0AE}"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6184CFB-BE78-E542-86BD-AB9ED0CFB751}" type="presOf" srcId="{773FD5F0-F007-F148-886B-86E72F86266E}" destId="{D3E2E567-EC04-E743-9B8C-985408EA1058}" srcOrd="0" destOrd="0" presId="urn:microsoft.com/office/officeart/2008/layout/HorizontalMultiLevelHierarchy"/>
    <dgm:cxn modelId="{3F042415-B2B5-A64E-9547-65C22FAE1A58}" type="presParOf" srcId="{3013142F-A3C7-F746-853E-2CA8B540A8DE}" destId="{B764B132-0961-414E-B6FA-FB0C6C1C6CED}" srcOrd="0" destOrd="0" presId="urn:microsoft.com/office/officeart/2008/layout/HorizontalMultiLevelHierarchy"/>
    <dgm:cxn modelId="{48E83849-BB04-4A42-8EA9-3F5CE9ACFED0}" type="presParOf" srcId="{B764B132-0961-414E-B6FA-FB0C6C1C6CED}" destId="{7111AE39-B455-7C4D-91F4-9E37E3822D07}" srcOrd="0" destOrd="0" presId="urn:microsoft.com/office/officeart/2008/layout/HorizontalMultiLevelHierarchy"/>
    <dgm:cxn modelId="{ED25451B-4393-8341-846F-086EB7EAFDD3}" type="presParOf" srcId="{B764B132-0961-414E-B6FA-FB0C6C1C6CED}" destId="{551EC4E6-AE1D-DD43-B7C4-D7EFBEA2E636}" srcOrd="1" destOrd="0" presId="urn:microsoft.com/office/officeart/2008/layout/HorizontalMultiLevelHierarchy"/>
    <dgm:cxn modelId="{8AC3AEF2-8E67-9943-A0FF-2166DC907DDA}" type="presParOf" srcId="{551EC4E6-AE1D-DD43-B7C4-D7EFBEA2E636}" destId="{082A771F-69AF-7C4C-86CB-DF1CD8CB6581}" srcOrd="0" destOrd="0" presId="urn:microsoft.com/office/officeart/2008/layout/HorizontalMultiLevelHierarchy"/>
    <dgm:cxn modelId="{7FBFBA21-5E99-0343-AEC7-70A6D24B8C34}" type="presParOf" srcId="{082A771F-69AF-7C4C-86CB-DF1CD8CB6581}" destId="{F726EDD3-E670-9B47-8786-4F599884289D}" srcOrd="0" destOrd="0" presId="urn:microsoft.com/office/officeart/2008/layout/HorizontalMultiLevelHierarchy"/>
    <dgm:cxn modelId="{FA12A742-E5FE-5C4D-A52F-06B8151CA0B9}" type="presParOf" srcId="{551EC4E6-AE1D-DD43-B7C4-D7EFBEA2E636}" destId="{7B40AE63-0EA3-0747-BCE5-5F3AB0355BF2}" srcOrd="1" destOrd="0" presId="urn:microsoft.com/office/officeart/2008/layout/HorizontalMultiLevelHierarchy"/>
    <dgm:cxn modelId="{CF4846EF-C7E2-684B-806F-5A9065FA68AA}" type="presParOf" srcId="{7B40AE63-0EA3-0747-BCE5-5F3AB0355BF2}" destId="{C852AF5D-E3CA-F844-B775-08DD6E6FB940}" srcOrd="0" destOrd="0" presId="urn:microsoft.com/office/officeart/2008/layout/HorizontalMultiLevelHierarchy"/>
    <dgm:cxn modelId="{EB0401F2-2B8C-0F46-8074-4668D65DD680}" type="presParOf" srcId="{7B40AE63-0EA3-0747-BCE5-5F3AB0355BF2}" destId="{30463D07-8E7F-3146-97CE-76CE82648742}" srcOrd="1" destOrd="0" presId="urn:microsoft.com/office/officeart/2008/layout/HorizontalMultiLevelHierarchy"/>
    <dgm:cxn modelId="{DC151D4F-33D2-7744-A5FC-9C3B15B4AFE3}" type="presParOf" srcId="{551EC4E6-AE1D-DD43-B7C4-D7EFBEA2E636}" destId="{93180932-306E-E545-95F9-2A5635FDC9F1}" srcOrd="2" destOrd="0" presId="urn:microsoft.com/office/officeart/2008/layout/HorizontalMultiLevelHierarchy"/>
    <dgm:cxn modelId="{96093A81-0D60-904D-A049-CE9A6AE078CC}" type="presParOf" srcId="{93180932-306E-E545-95F9-2A5635FDC9F1}" destId="{7A2CD5A7-70D6-DE44-803D-0740544CB367}" srcOrd="0" destOrd="0" presId="urn:microsoft.com/office/officeart/2008/layout/HorizontalMultiLevelHierarchy"/>
    <dgm:cxn modelId="{97A2D771-8D07-1C49-993B-BA3B3A02F454}" type="presParOf" srcId="{551EC4E6-AE1D-DD43-B7C4-D7EFBEA2E636}" destId="{A0C9905E-6DBF-7645-94A7-C4BCDADC46B9}" srcOrd="3" destOrd="0" presId="urn:microsoft.com/office/officeart/2008/layout/HorizontalMultiLevelHierarchy"/>
    <dgm:cxn modelId="{61FCC3EC-BBDD-0C42-AFC5-3ACC16A47BEA}" type="presParOf" srcId="{A0C9905E-6DBF-7645-94A7-C4BCDADC46B9}" destId="{D3E2E567-EC04-E743-9B8C-985408EA1058}" srcOrd="0" destOrd="0" presId="urn:microsoft.com/office/officeart/2008/layout/HorizontalMultiLevelHierarchy"/>
    <dgm:cxn modelId="{4363B13A-3924-324A-8185-67ABD007B6DE}" type="presParOf" srcId="{A0C9905E-6DBF-7645-94A7-C4BCDADC46B9}" destId="{1488A531-D252-B440-B1DA-4363F37F8970}" srcOrd="1" destOrd="0" presId="urn:microsoft.com/office/officeart/2008/layout/HorizontalMultiLevelHierarchy"/>
    <dgm:cxn modelId="{1EE071B5-93AE-6544-94DD-560B880B15FB}" type="presParOf" srcId="{551EC4E6-AE1D-DD43-B7C4-D7EFBEA2E636}" destId="{1F2800E8-CF94-FD43-8D0E-7E4B278315B1}" srcOrd="4" destOrd="0" presId="urn:microsoft.com/office/officeart/2008/layout/HorizontalMultiLevelHierarchy"/>
    <dgm:cxn modelId="{576769AF-9B72-044C-9DAD-D052621A50A7}" type="presParOf" srcId="{1F2800E8-CF94-FD43-8D0E-7E4B278315B1}" destId="{938A9782-2B6B-8141-99DA-6568305E0C38}" srcOrd="0" destOrd="0" presId="urn:microsoft.com/office/officeart/2008/layout/HorizontalMultiLevelHierarchy"/>
    <dgm:cxn modelId="{8D184CC1-6D10-F747-9DF4-704CED70EF6F}" type="presParOf" srcId="{551EC4E6-AE1D-DD43-B7C4-D7EFBEA2E636}" destId="{7377E58F-198D-DE48-B3AF-2D2AF67C403D}" srcOrd="5" destOrd="0" presId="urn:microsoft.com/office/officeart/2008/layout/HorizontalMultiLevelHierarchy"/>
    <dgm:cxn modelId="{C2296BA1-9E28-EC43-94FA-1CCE3A2380E1}" type="presParOf" srcId="{7377E58F-198D-DE48-B3AF-2D2AF67C403D}" destId="{1C998B4A-F8C8-5D49-862A-38B9C7611407}" srcOrd="0" destOrd="0" presId="urn:microsoft.com/office/officeart/2008/layout/HorizontalMultiLevelHierarchy"/>
    <dgm:cxn modelId="{717A500D-D993-B743-BF1C-9C4AA2EFB70B}"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6.2</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短期成本与长期成本分析</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6.2.1</a:t>
          </a:r>
          <a:r>
            <a:rPr lang="zh-CN" altLang="en-US" sz="105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6.2.2</a:t>
          </a:r>
          <a:r>
            <a:rPr lang="zh-CN" altLang="en-US" sz="105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4763" custScaleY="45173"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06437" custScaleY="132106" custLinFactNeighborX="33535" custLinFactNeighborY="-1094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7537" custScaleY="132106" custLinFactNeighborX="33535" custLinFactNeighborY="-10945">
        <dgm:presLayoutVars>
          <dgm:chPref val="3"/>
        </dgm:presLayoutVars>
      </dgm:prSet>
      <dgm:spPr/>
    </dgm:pt>
    <dgm:pt modelId="{1488A531-D252-B440-B1DA-4363F37F8970}" type="pres">
      <dgm:prSet presAssocID="{773FD5F0-F007-F148-886B-86E72F86266E}" presName="level3hierChild" presStyleCnt="0"/>
      <dgm:spPr/>
    </dgm:pt>
  </dgm:ptLst>
  <dgm:cxnLst>
    <dgm:cxn modelId="{88EF2302-BAF2-F94B-9194-0A6CE9ED4DD8}" type="presOf" srcId="{DD5BF61D-B843-C744-B9A9-3312A1287EF4}" destId="{C852AF5D-E3CA-F844-B775-08DD6E6FB940}" srcOrd="0" destOrd="0" presId="urn:microsoft.com/office/officeart/2008/layout/HorizontalMultiLevelHierarchy"/>
    <dgm:cxn modelId="{91521D09-0CC9-D441-93CB-0E72D5E6AB65}"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72C2F28-649D-5A4B-A7D5-89833F4E2AC6}" type="presOf" srcId="{BDC2CFA9-99C6-8347-9628-F8B57513FB8C}" destId="{7A2CD5A7-70D6-DE44-803D-0740544CB367}" srcOrd="1" destOrd="0" presId="urn:microsoft.com/office/officeart/2008/layout/HorizontalMultiLevelHierarchy"/>
    <dgm:cxn modelId="{FB08012B-38C8-D047-B331-A6C87B31E3C7}" type="presOf" srcId="{CC08C8E7-D5AB-9C4F-A78B-4A8C57EB2D22}" destId="{7111AE39-B455-7C4D-91F4-9E37E3822D07}" srcOrd="0" destOrd="0" presId="urn:microsoft.com/office/officeart/2008/layout/HorizontalMultiLevelHierarchy"/>
    <dgm:cxn modelId="{92F2F657-B055-E840-9873-4795AC1C0AE7}" type="presOf" srcId="{773FD5F0-F007-F148-886B-86E72F86266E}" destId="{D3E2E567-EC04-E743-9B8C-985408EA1058}" srcOrd="0" destOrd="0" presId="urn:microsoft.com/office/officeart/2008/layout/HorizontalMultiLevelHierarchy"/>
    <dgm:cxn modelId="{274D035F-B3C9-2247-A41D-124110023A68}" type="presOf" srcId="{A73DCD64-89DF-3E4C-9543-0D417B51464E}" destId="{082A771F-69AF-7C4C-86CB-DF1CD8CB6581}" srcOrd="0" destOrd="0" presId="urn:microsoft.com/office/officeart/2008/layout/HorizontalMultiLevelHierarchy"/>
    <dgm:cxn modelId="{0480D4B4-1914-1A4A-8246-6A1B5FD3001E}"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5DC3CF8-2115-BC48-A9DC-036FC0C37B5A}" type="presOf" srcId="{BDC2CFA9-99C6-8347-9628-F8B57513FB8C}" destId="{93180932-306E-E545-95F9-2A5635FDC9F1}" srcOrd="0" destOrd="0" presId="urn:microsoft.com/office/officeart/2008/layout/HorizontalMultiLevelHierarchy"/>
    <dgm:cxn modelId="{3685EE9D-4A54-B04F-8B63-A0EDA68F0E05}" type="presParOf" srcId="{3013142F-A3C7-F746-853E-2CA8B540A8DE}" destId="{B764B132-0961-414E-B6FA-FB0C6C1C6CED}" srcOrd="0" destOrd="0" presId="urn:microsoft.com/office/officeart/2008/layout/HorizontalMultiLevelHierarchy"/>
    <dgm:cxn modelId="{128BB360-B650-B348-AAFE-222A26A1E003}" type="presParOf" srcId="{B764B132-0961-414E-B6FA-FB0C6C1C6CED}" destId="{7111AE39-B455-7C4D-91F4-9E37E3822D07}" srcOrd="0" destOrd="0" presId="urn:microsoft.com/office/officeart/2008/layout/HorizontalMultiLevelHierarchy"/>
    <dgm:cxn modelId="{6C0DA705-CA3D-EC40-8110-9661053B652F}" type="presParOf" srcId="{B764B132-0961-414E-B6FA-FB0C6C1C6CED}" destId="{551EC4E6-AE1D-DD43-B7C4-D7EFBEA2E636}" srcOrd="1" destOrd="0" presId="urn:microsoft.com/office/officeart/2008/layout/HorizontalMultiLevelHierarchy"/>
    <dgm:cxn modelId="{4804FECE-AF33-E442-A195-DB506AD72B03}" type="presParOf" srcId="{551EC4E6-AE1D-DD43-B7C4-D7EFBEA2E636}" destId="{082A771F-69AF-7C4C-86CB-DF1CD8CB6581}" srcOrd="0" destOrd="0" presId="urn:microsoft.com/office/officeart/2008/layout/HorizontalMultiLevelHierarchy"/>
    <dgm:cxn modelId="{53C103D1-B337-104D-9539-F73FEA01C6DA}" type="presParOf" srcId="{082A771F-69AF-7C4C-86CB-DF1CD8CB6581}" destId="{F726EDD3-E670-9B47-8786-4F599884289D}" srcOrd="0" destOrd="0" presId="urn:microsoft.com/office/officeart/2008/layout/HorizontalMultiLevelHierarchy"/>
    <dgm:cxn modelId="{7B5EB19C-7D15-C44D-A006-BE37050329E6}" type="presParOf" srcId="{551EC4E6-AE1D-DD43-B7C4-D7EFBEA2E636}" destId="{7B40AE63-0EA3-0747-BCE5-5F3AB0355BF2}" srcOrd="1" destOrd="0" presId="urn:microsoft.com/office/officeart/2008/layout/HorizontalMultiLevelHierarchy"/>
    <dgm:cxn modelId="{5C5F1FCA-EBFA-B646-8FD5-834F9A72D92C}" type="presParOf" srcId="{7B40AE63-0EA3-0747-BCE5-5F3AB0355BF2}" destId="{C852AF5D-E3CA-F844-B775-08DD6E6FB940}" srcOrd="0" destOrd="0" presId="urn:microsoft.com/office/officeart/2008/layout/HorizontalMultiLevelHierarchy"/>
    <dgm:cxn modelId="{8E02F0B6-87ED-3D46-BA3B-20311C935355}" type="presParOf" srcId="{7B40AE63-0EA3-0747-BCE5-5F3AB0355BF2}" destId="{30463D07-8E7F-3146-97CE-76CE82648742}" srcOrd="1" destOrd="0" presId="urn:microsoft.com/office/officeart/2008/layout/HorizontalMultiLevelHierarchy"/>
    <dgm:cxn modelId="{15405DAD-64CB-724D-9AB5-25D91CF44FCD}" type="presParOf" srcId="{551EC4E6-AE1D-DD43-B7C4-D7EFBEA2E636}" destId="{93180932-306E-E545-95F9-2A5635FDC9F1}" srcOrd="2" destOrd="0" presId="urn:microsoft.com/office/officeart/2008/layout/HorizontalMultiLevelHierarchy"/>
    <dgm:cxn modelId="{E60F3EB4-A0DD-C649-AC17-AD23731FD108}" type="presParOf" srcId="{93180932-306E-E545-95F9-2A5635FDC9F1}" destId="{7A2CD5A7-70D6-DE44-803D-0740544CB367}" srcOrd="0" destOrd="0" presId="urn:microsoft.com/office/officeart/2008/layout/HorizontalMultiLevelHierarchy"/>
    <dgm:cxn modelId="{E9D9C7D2-DC84-2B47-B075-7CA385E552B2}" type="presParOf" srcId="{551EC4E6-AE1D-DD43-B7C4-D7EFBEA2E636}" destId="{A0C9905E-6DBF-7645-94A7-C4BCDADC46B9}" srcOrd="3" destOrd="0" presId="urn:microsoft.com/office/officeart/2008/layout/HorizontalMultiLevelHierarchy"/>
    <dgm:cxn modelId="{3C397530-6CB2-6E41-AB28-A750625BD087}" type="presParOf" srcId="{A0C9905E-6DBF-7645-94A7-C4BCDADC46B9}" destId="{D3E2E567-EC04-E743-9B8C-985408EA1058}" srcOrd="0" destOrd="0" presId="urn:microsoft.com/office/officeart/2008/layout/HorizontalMultiLevelHierarchy"/>
    <dgm:cxn modelId="{FDF8D5A8-30E6-1A4F-B5A2-4FFEEB4DAE9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a:latin typeface="Microsoft YaHei" charset="-122"/>
              <a:ea typeface="Microsoft YaHei" charset="-122"/>
              <a:cs typeface="Microsoft YaHei" charset="-122"/>
            </a:rPr>
            <a:t>6.2</a:t>
          </a:r>
          <a:r>
            <a:rPr lang="zh-CN" altLang="en-US" sz="2000" dirty="0">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短期成本与长期成本分析</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6.2.1</a:t>
          </a:r>
          <a:r>
            <a:rPr lang="zh-CN" altLang="en-US" sz="2000" dirty="0">
              <a:solidFill>
                <a:schemeClr val="tx1"/>
              </a:solidFill>
              <a:latin typeface="Microsoft YaHei" charset="-122"/>
              <a:ea typeface="Microsoft YaHei" charset="-122"/>
              <a:cs typeface="Microsoft YaHei" charset="-122"/>
            </a:rPr>
            <a:t> 短期成本分析</a:t>
          </a: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latin typeface="Microsoft YaHei" charset="-122"/>
              <a:ea typeface="Microsoft YaHei" charset="-122"/>
              <a:cs typeface="Microsoft YaHei" charset="-122"/>
            </a:rPr>
            <a:t>6.2.2</a:t>
          </a:r>
          <a:r>
            <a:rPr lang="zh-CN" altLang="en-US" sz="2000" dirty="0">
              <a:latin typeface="Microsoft YaHei" charset="-122"/>
              <a:ea typeface="Microsoft YaHei" charset="-122"/>
              <a:cs typeface="Microsoft YaHei" charset="-122"/>
            </a:rPr>
            <a:t> 长期成本分析</a:t>
          </a: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1367">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21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70BBB2E-2919-2445-BFDD-53D60574288C}" type="presOf" srcId="{2EFE4671-8583-3540-9262-1FC578B666F4}" destId="{3013142F-A3C7-F746-853E-2CA8B540A8DE}" srcOrd="0" destOrd="0" presId="urn:microsoft.com/office/officeart/2008/layout/HorizontalMultiLevelHierarchy"/>
    <dgm:cxn modelId="{AE96FF31-456B-2E4C-9E21-B81005CF64D7}" type="presOf" srcId="{773FD5F0-F007-F148-886B-86E72F86266E}" destId="{D3E2E567-EC04-E743-9B8C-985408EA1058}" srcOrd="0" destOrd="0" presId="urn:microsoft.com/office/officeart/2008/layout/HorizontalMultiLevelHierarchy"/>
    <dgm:cxn modelId="{6F030937-A30C-5643-9927-BFB86BF44D31}" type="presOf" srcId="{BDC2CFA9-99C6-8347-9628-F8B57513FB8C}" destId="{93180932-306E-E545-95F9-2A5635FDC9F1}" srcOrd="0" destOrd="0" presId="urn:microsoft.com/office/officeart/2008/layout/HorizontalMultiLevelHierarchy"/>
    <dgm:cxn modelId="{662A0F8B-A633-004F-9F58-9089546E5EEF}" type="presOf" srcId="{A73DCD64-89DF-3E4C-9543-0D417B51464E}" destId="{082A771F-69AF-7C4C-86CB-DF1CD8CB6581}" srcOrd="0" destOrd="0" presId="urn:microsoft.com/office/officeart/2008/layout/HorizontalMultiLevelHierarchy"/>
    <dgm:cxn modelId="{9260748E-6D9F-4244-8D3D-82FDD0B6DA00}" type="presOf" srcId="{BDC2CFA9-99C6-8347-9628-F8B57513FB8C}" destId="{7A2CD5A7-70D6-DE44-803D-0740544CB367}" srcOrd="1" destOrd="0" presId="urn:microsoft.com/office/officeart/2008/layout/HorizontalMultiLevelHierarchy"/>
    <dgm:cxn modelId="{328993B1-BE6C-F045-8E33-18D9195E8004}" type="presOf" srcId="{CC08C8E7-D5AB-9C4F-A78B-4A8C57EB2D22}" destId="{7111AE39-B455-7C4D-91F4-9E37E3822D07}" srcOrd="0" destOrd="0" presId="urn:microsoft.com/office/officeart/2008/layout/HorizontalMultiLevelHierarchy"/>
    <dgm:cxn modelId="{5D1158C2-6DED-E940-A74D-45F35D3AA081}" type="presOf" srcId="{A73DCD64-89DF-3E4C-9543-0D417B51464E}" destId="{F726EDD3-E670-9B47-8786-4F599884289D}" srcOrd="1" destOrd="0" presId="urn:microsoft.com/office/officeart/2008/layout/HorizontalMultiLevelHierarchy"/>
    <dgm:cxn modelId="{4DBED1EB-3BBC-774D-B2E3-D1AB2548D8BA}"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8F8555C-86C1-F745-9ED4-19EC3C4FBC9B}" type="presParOf" srcId="{3013142F-A3C7-F746-853E-2CA8B540A8DE}" destId="{B764B132-0961-414E-B6FA-FB0C6C1C6CED}" srcOrd="0" destOrd="0" presId="urn:microsoft.com/office/officeart/2008/layout/HorizontalMultiLevelHierarchy"/>
    <dgm:cxn modelId="{5B0BD554-0B2E-D64E-B9BB-0250BF82F3EA}" type="presParOf" srcId="{B764B132-0961-414E-B6FA-FB0C6C1C6CED}" destId="{7111AE39-B455-7C4D-91F4-9E37E3822D07}" srcOrd="0" destOrd="0" presId="urn:microsoft.com/office/officeart/2008/layout/HorizontalMultiLevelHierarchy"/>
    <dgm:cxn modelId="{40CB9E93-8475-874B-AE9A-0025AC46A8AA}" type="presParOf" srcId="{B764B132-0961-414E-B6FA-FB0C6C1C6CED}" destId="{551EC4E6-AE1D-DD43-B7C4-D7EFBEA2E636}" srcOrd="1" destOrd="0" presId="urn:microsoft.com/office/officeart/2008/layout/HorizontalMultiLevelHierarchy"/>
    <dgm:cxn modelId="{A0D7285E-4018-BF44-8451-F8A5689E5B1A}" type="presParOf" srcId="{551EC4E6-AE1D-DD43-B7C4-D7EFBEA2E636}" destId="{082A771F-69AF-7C4C-86CB-DF1CD8CB6581}" srcOrd="0" destOrd="0" presId="urn:microsoft.com/office/officeart/2008/layout/HorizontalMultiLevelHierarchy"/>
    <dgm:cxn modelId="{D669F269-47F1-9944-9BBF-D7F2721C41A3}" type="presParOf" srcId="{082A771F-69AF-7C4C-86CB-DF1CD8CB6581}" destId="{F726EDD3-E670-9B47-8786-4F599884289D}" srcOrd="0" destOrd="0" presId="urn:microsoft.com/office/officeart/2008/layout/HorizontalMultiLevelHierarchy"/>
    <dgm:cxn modelId="{816AB1DD-B28C-9A47-A9BE-5290899B1CAF}" type="presParOf" srcId="{551EC4E6-AE1D-DD43-B7C4-D7EFBEA2E636}" destId="{7B40AE63-0EA3-0747-BCE5-5F3AB0355BF2}" srcOrd="1" destOrd="0" presId="urn:microsoft.com/office/officeart/2008/layout/HorizontalMultiLevelHierarchy"/>
    <dgm:cxn modelId="{09FA7DFD-E863-6E4C-836C-2CFD29295CAA}" type="presParOf" srcId="{7B40AE63-0EA3-0747-BCE5-5F3AB0355BF2}" destId="{C852AF5D-E3CA-F844-B775-08DD6E6FB940}" srcOrd="0" destOrd="0" presId="urn:microsoft.com/office/officeart/2008/layout/HorizontalMultiLevelHierarchy"/>
    <dgm:cxn modelId="{EC5B2692-C118-1A4B-876E-390EF130B21A}" type="presParOf" srcId="{7B40AE63-0EA3-0747-BCE5-5F3AB0355BF2}" destId="{30463D07-8E7F-3146-97CE-76CE82648742}" srcOrd="1" destOrd="0" presId="urn:microsoft.com/office/officeart/2008/layout/HorizontalMultiLevelHierarchy"/>
    <dgm:cxn modelId="{0975C2C0-0345-0041-A306-33CB7BFA396C}" type="presParOf" srcId="{551EC4E6-AE1D-DD43-B7C4-D7EFBEA2E636}" destId="{93180932-306E-E545-95F9-2A5635FDC9F1}" srcOrd="2" destOrd="0" presId="urn:microsoft.com/office/officeart/2008/layout/HorizontalMultiLevelHierarchy"/>
    <dgm:cxn modelId="{AE88AC10-25EC-384A-A89E-346AB5F2377A}" type="presParOf" srcId="{93180932-306E-E545-95F9-2A5635FDC9F1}" destId="{7A2CD5A7-70D6-DE44-803D-0740544CB367}" srcOrd="0" destOrd="0" presId="urn:microsoft.com/office/officeart/2008/layout/HorizontalMultiLevelHierarchy"/>
    <dgm:cxn modelId="{B09019DF-4E6C-DE45-8261-75853631970A}" type="presParOf" srcId="{551EC4E6-AE1D-DD43-B7C4-D7EFBEA2E636}" destId="{A0C9905E-6DBF-7645-94A7-C4BCDADC46B9}" srcOrd="3" destOrd="0" presId="urn:microsoft.com/office/officeart/2008/layout/HorizontalMultiLevelHierarchy"/>
    <dgm:cxn modelId="{5D9FF28B-8135-A541-91DE-91020E00F677}" type="presParOf" srcId="{A0C9905E-6DBF-7645-94A7-C4BCDADC46B9}" destId="{D3E2E567-EC04-E743-9B8C-985408EA1058}" srcOrd="0" destOrd="0" presId="urn:microsoft.com/office/officeart/2008/layout/HorizontalMultiLevelHierarchy"/>
    <dgm:cxn modelId="{0C739EFD-6A93-2C43-90D2-9EB2064580E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a:latin typeface="SimSun" charset="-122"/>
              <a:ea typeface="SimSun" charset="-122"/>
              <a:cs typeface="SimSun" charset="-122"/>
            </a:rPr>
            <a:t>管理经济学</a:t>
          </a: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 章 导论</a:t>
          </a: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2</a:t>
          </a:r>
          <a:r>
            <a:rPr lang="zh-CN" altLang="en-US" sz="2400" dirty="0">
              <a:latin typeface="SimSun" charset="-122"/>
              <a:ea typeface="SimSun" charset="-122"/>
              <a:cs typeface="SimSun" charset="-122"/>
            </a:rPr>
            <a:t> 章 供求分析</a:t>
          </a: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6</a:t>
          </a:r>
          <a:r>
            <a:rPr lang="zh-CN" altLang="en-US" sz="2400" dirty="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3</a:t>
          </a:r>
          <a:r>
            <a:rPr lang="zh-CN" altLang="en-US" sz="2400" dirty="0">
              <a:latin typeface="SimSun" charset="-122"/>
              <a:ea typeface="SimSun" charset="-122"/>
              <a:cs typeface="SimSun" charset="-122"/>
            </a:rPr>
            <a:t> 章 消费者效用分析</a:t>
          </a: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4</a:t>
          </a:r>
          <a:r>
            <a:rPr lang="zh-CN" altLang="en-US" sz="2400" dirty="0">
              <a:latin typeface="SimSun" charset="-122"/>
              <a:ea typeface="SimSun" charset="-122"/>
              <a:cs typeface="SimSun" charset="-122"/>
            </a:rPr>
            <a:t> 章 需求弹性与供给弹性分析</a:t>
          </a: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5</a:t>
          </a:r>
          <a:r>
            <a:rPr lang="zh-CN" altLang="en-US" sz="2400" dirty="0">
              <a:latin typeface="SimSun" charset="-122"/>
              <a:ea typeface="SimSun" charset="-122"/>
              <a:cs typeface="SimSun" charset="-122"/>
            </a:rPr>
            <a:t> 章 生产要素投入的决策分析</a:t>
          </a: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12</a:t>
          </a:r>
          <a:r>
            <a:rPr lang="zh-CN" altLang="en-US" sz="2400" dirty="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a:ln>
          <a:solidFill>
            <a:srgbClr val="C00000"/>
          </a:solidFill>
        </a:ln>
      </dgm:spPr>
      <dgm:t>
        <a:bodyPr/>
        <a:lstStyle/>
        <a:p>
          <a:pPr algn="l"/>
          <a:r>
            <a:rPr lang="zh-CN" altLang="en-US" sz="2400" dirty="0">
              <a:solidFill>
                <a:srgbClr val="C00000"/>
              </a:solidFill>
              <a:latin typeface="SimSun" charset="-122"/>
              <a:ea typeface="SimSun" charset="-122"/>
              <a:cs typeface="SimSun" charset="-122"/>
            </a:rPr>
            <a:t>第</a:t>
          </a:r>
          <a:r>
            <a:rPr lang="en-US" altLang="zh-CN" sz="2400" dirty="0">
              <a:solidFill>
                <a:srgbClr val="C00000"/>
              </a:solidFill>
              <a:latin typeface="SimSun" charset="-122"/>
              <a:ea typeface="SimSun" charset="-122"/>
              <a:cs typeface="SimSun" charset="-122"/>
            </a:rPr>
            <a:t>7</a:t>
          </a:r>
          <a:r>
            <a:rPr lang="zh-CN" altLang="en-US" sz="2400" dirty="0">
              <a:solidFill>
                <a:srgbClr val="C00000"/>
              </a:solidFill>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8</a:t>
          </a:r>
          <a:r>
            <a:rPr lang="zh-CN" altLang="en-US" sz="2400" dirty="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9</a:t>
          </a:r>
          <a:r>
            <a:rPr lang="zh-CN" altLang="en-US" sz="2400" dirty="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10</a:t>
          </a:r>
          <a:r>
            <a:rPr lang="zh-CN" altLang="en-US" sz="2400" dirty="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11</a:t>
          </a:r>
          <a:r>
            <a:rPr lang="zh-CN" altLang="en-US" sz="2400" dirty="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12"/>
      <dgm:spPr/>
    </dgm:pt>
    <dgm:pt modelId="{F726EDD3-E670-9B47-8786-4F599884289D}" type="pres">
      <dgm:prSet presAssocID="{A73DCD64-89DF-3E4C-9543-0D417B51464E}" presName="connTx" presStyleLbl="parChTrans1D2" presStyleIdx="0" presStyleCnt="1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pt>
    <dgm:pt modelId="{30463D07-8E7F-3146-97CE-76CE82648742}" type="pres">
      <dgm:prSet presAssocID="{DD5BF61D-B843-C744-B9A9-3312A1287EF4}" presName="level3hierChild" presStyleCnt="0"/>
      <dgm:spPr/>
    </dgm:pt>
    <dgm:pt modelId="{1F2800E8-CF94-FD43-8D0E-7E4B278315B1}" type="pres">
      <dgm:prSet presAssocID="{45267C76-6276-B44A-878A-9D61B556EBD7}" presName="conn2-1" presStyleLbl="parChTrans1D2" presStyleIdx="1" presStyleCnt="12"/>
      <dgm:spPr/>
    </dgm:pt>
    <dgm:pt modelId="{938A9782-2B6B-8141-99DA-6568305E0C38}" type="pres">
      <dgm:prSet presAssocID="{45267C76-6276-B44A-878A-9D61B556EBD7}" presName="connTx" presStyleLbl="parChTrans1D2" presStyleIdx="1" presStyleCnt="12"/>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pt>
    <dgm:pt modelId="{F9C8551A-E3F5-1A41-9D81-BA411262A93F}" type="pres">
      <dgm:prSet presAssocID="{9BA062DA-6B7A-FC4F-B1BB-7CC4C74C72CE}" presName="level3hierChild" presStyleCnt="0"/>
      <dgm:spPr/>
    </dgm:pt>
    <dgm:pt modelId="{F23CCF4A-0F02-B643-86DA-D7F6CBD2CB37}" type="pres">
      <dgm:prSet presAssocID="{B40B3CEB-0D29-1B44-8A52-6DA3DBB9DFF8}" presName="conn2-1" presStyleLbl="parChTrans1D2" presStyleIdx="2" presStyleCnt="12"/>
      <dgm:spPr/>
    </dgm:pt>
    <dgm:pt modelId="{86270928-55DA-8D45-B5F7-CCC26D5CD5C5}" type="pres">
      <dgm:prSet presAssocID="{B40B3CEB-0D29-1B44-8A52-6DA3DBB9DFF8}" presName="connTx" presStyleLbl="parChTrans1D2" presStyleIdx="2" presStyleCnt="12"/>
      <dgm:spPr/>
    </dgm:pt>
    <dgm:pt modelId="{24B9ADD3-B7B6-0948-A5B4-DEF0345E911E}" type="pres">
      <dgm:prSet presAssocID="{D16A4600-D4DE-E242-BA16-F1E62B9DD85E}" presName="root2" presStyleCnt="0"/>
      <dgm:spPr/>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pt>
    <dgm:pt modelId="{C002F34D-29F7-054C-94FA-D3E01EC8CF0A}" type="pres">
      <dgm:prSet presAssocID="{D16A4600-D4DE-E242-BA16-F1E62B9DD85E}" presName="level3hierChild" presStyleCnt="0"/>
      <dgm:spPr/>
    </dgm:pt>
    <dgm:pt modelId="{BF3B09D1-E8E8-0A4F-9573-99448D99561B}" type="pres">
      <dgm:prSet presAssocID="{887E1BA4-75F1-894D-A744-FE9FD680F190}" presName="conn2-1" presStyleLbl="parChTrans1D2" presStyleIdx="3" presStyleCnt="12"/>
      <dgm:spPr/>
    </dgm:pt>
    <dgm:pt modelId="{E7F00E80-BF27-5546-BA55-1448BC72D880}" type="pres">
      <dgm:prSet presAssocID="{887E1BA4-75F1-894D-A744-FE9FD680F190}" presName="connTx" presStyleLbl="parChTrans1D2" presStyleIdx="3" presStyleCnt="12"/>
      <dgm:spPr/>
    </dgm:pt>
    <dgm:pt modelId="{EB73FD6D-7D88-1C4D-A0D2-0E26216B76B3}" type="pres">
      <dgm:prSet presAssocID="{6221EB94-F10F-E340-8A99-80CCB2C05679}" presName="root2" presStyleCnt="0"/>
      <dgm:spPr/>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pt>
    <dgm:pt modelId="{F3EF56C7-CBF7-3B4B-8E99-45B4D2BFD1FA}" type="pres">
      <dgm:prSet presAssocID="{6221EB94-F10F-E340-8A99-80CCB2C05679}" presName="level3hierChild" presStyleCnt="0"/>
      <dgm:spPr/>
    </dgm:pt>
    <dgm:pt modelId="{D205D4C6-038E-044A-A3BA-7E795737A05F}" type="pres">
      <dgm:prSet presAssocID="{9C335C71-1A3C-1941-AC2D-078DDEFA8186}" presName="conn2-1" presStyleLbl="parChTrans1D2" presStyleIdx="4" presStyleCnt="12"/>
      <dgm:spPr/>
    </dgm:pt>
    <dgm:pt modelId="{6396734B-FFF4-384D-A9D1-7B3460829391}" type="pres">
      <dgm:prSet presAssocID="{9C335C71-1A3C-1941-AC2D-078DDEFA8186}" presName="connTx" presStyleLbl="parChTrans1D2" presStyleIdx="4" presStyleCnt="12"/>
      <dgm:spPr/>
    </dgm:pt>
    <dgm:pt modelId="{B7193BB4-EBFB-F94D-B9B5-45803EE52DBC}" type="pres">
      <dgm:prSet presAssocID="{F9CE41E7-9A25-2840-A52B-63F93B3B548E}" presName="root2" presStyleCnt="0"/>
      <dgm:spPr/>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pt>
    <dgm:pt modelId="{36172B95-994F-3849-A5C6-A00A882569A7}" type="pres">
      <dgm:prSet presAssocID="{F9CE41E7-9A25-2840-A52B-63F93B3B548E}" presName="level3hierChild" presStyleCnt="0"/>
      <dgm:spPr/>
    </dgm:pt>
    <dgm:pt modelId="{D87FA41A-845D-0742-BFE6-B20A8A85E955}" type="pres">
      <dgm:prSet presAssocID="{6CB7309F-D8D5-EE42-A792-5DBC6DD2FA19}" presName="conn2-1" presStyleLbl="parChTrans1D2" presStyleIdx="5" presStyleCnt="12"/>
      <dgm:spPr/>
    </dgm:pt>
    <dgm:pt modelId="{23ABB7CA-867F-A94E-86EF-7DB36A9DC8CA}" type="pres">
      <dgm:prSet presAssocID="{6CB7309F-D8D5-EE42-A792-5DBC6DD2FA19}" presName="connTx" presStyleLbl="parChTrans1D2" presStyleIdx="5" presStyleCnt="12"/>
      <dgm:spPr/>
    </dgm:pt>
    <dgm:pt modelId="{F5E40523-D54A-C94B-B68A-891E33491C33}" type="pres">
      <dgm:prSet presAssocID="{B66F832D-4D17-F842-A04B-51EF67D9557A}" presName="root2" presStyleCnt="0"/>
      <dgm:spPr/>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pt>
    <dgm:pt modelId="{3FA3A4FE-4A72-6F4A-9A04-17836A776012}" type="pres">
      <dgm:prSet presAssocID="{B66F832D-4D17-F842-A04B-51EF67D9557A}" presName="level3hierChild" presStyleCnt="0"/>
      <dgm:spPr/>
    </dgm:pt>
    <dgm:pt modelId="{A3F7329B-086E-6C4A-9619-9EFEE1A157E2}" type="pres">
      <dgm:prSet presAssocID="{F45AB31B-DF60-844C-AE68-2F77BA5FCE99}" presName="conn2-1" presStyleLbl="parChTrans1D2" presStyleIdx="6" presStyleCnt="12"/>
      <dgm:spPr/>
    </dgm:pt>
    <dgm:pt modelId="{64733200-66FF-514C-975E-6A30586E77DF}" type="pres">
      <dgm:prSet presAssocID="{F45AB31B-DF60-844C-AE68-2F77BA5FCE99}" presName="connTx" presStyleLbl="parChTrans1D2" presStyleIdx="6" presStyleCnt="12"/>
      <dgm:spPr/>
    </dgm:pt>
    <dgm:pt modelId="{A72AC503-0D89-0F40-91DC-8C40B1A372F1}" type="pres">
      <dgm:prSet presAssocID="{2F57CDBE-DE3A-174D-8DED-5B182C37B8FF}" presName="root2" presStyleCnt="0"/>
      <dgm:spPr/>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pt>
    <dgm:pt modelId="{69FCBD15-7BC5-9347-8596-6646B5776E16}" type="pres">
      <dgm:prSet presAssocID="{2F57CDBE-DE3A-174D-8DED-5B182C37B8FF}" presName="level3hierChild" presStyleCnt="0"/>
      <dgm:spPr/>
    </dgm:pt>
    <dgm:pt modelId="{EFDB52AC-193B-D24A-9D41-0D409F2C9383}" type="pres">
      <dgm:prSet presAssocID="{9DF26A7C-CD2C-584F-8BFC-74E7F14B0615}" presName="conn2-1" presStyleLbl="parChTrans1D2" presStyleIdx="7" presStyleCnt="12"/>
      <dgm:spPr/>
    </dgm:pt>
    <dgm:pt modelId="{31ACF357-AE44-124F-A9DE-C42B68E56AD2}" type="pres">
      <dgm:prSet presAssocID="{9DF26A7C-CD2C-584F-8BFC-74E7F14B0615}" presName="connTx" presStyleLbl="parChTrans1D2" presStyleIdx="7" presStyleCnt="12"/>
      <dgm:spPr/>
    </dgm:pt>
    <dgm:pt modelId="{2086F0B9-C63A-4A47-9706-4509CE8190D7}" type="pres">
      <dgm:prSet presAssocID="{3D524EC8-D288-324C-BF5F-AB30BE4DD581}" presName="root2" presStyleCnt="0"/>
      <dgm:spPr/>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pt>
    <dgm:pt modelId="{CC6423BA-E758-3B48-AFF8-4F37F59240EB}" type="pres">
      <dgm:prSet presAssocID="{3D524EC8-D288-324C-BF5F-AB30BE4DD581}" presName="level3hierChild" presStyleCnt="0"/>
      <dgm:spPr/>
    </dgm:pt>
    <dgm:pt modelId="{4BA792CA-FCEB-7841-9D80-6BB1A42B4D94}" type="pres">
      <dgm:prSet presAssocID="{47B0721A-9EA4-BD46-A2A8-9AFEF7D1FA26}" presName="conn2-1" presStyleLbl="parChTrans1D2" presStyleIdx="8" presStyleCnt="12"/>
      <dgm:spPr/>
    </dgm:pt>
    <dgm:pt modelId="{BABB8878-4B1D-194C-ACD5-84171842B8AC}" type="pres">
      <dgm:prSet presAssocID="{47B0721A-9EA4-BD46-A2A8-9AFEF7D1FA26}" presName="connTx" presStyleLbl="parChTrans1D2" presStyleIdx="8" presStyleCnt="12"/>
      <dgm:spPr/>
    </dgm:pt>
    <dgm:pt modelId="{FF89B527-96DD-344F-A6E9-4D96FBF8184B}" type="pres">
      <dgm:prSet presAssocID="{4E14D144-022B-1D4A-BBBE-45595C94A337}" presName="root2" presStyleCnt="0"/>
      <dgm:spPr/>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pt>
    <dgm:pt modelId="{3177E0D2-F527-A748-B581-F447A0BCCEC9}" type="pres">
      <dgm:prSet presAssocID="{4E14D144-022B-1D4A-BBBE-45595C94A337}" presName="level3hierChild" presStyleCnt="0"/>
      <dgm:spPr/>
    </dgm:pt>
    <dgm:pt modelId="{79FBF4CB-A334-FA4C-A730-5AE32E36618A}" type="pres">
      <dgm:prSet presAssocID="{F9BE15F9-E21F-6E44-8F9B-32BF4224D07B}" presName="conn2-1" presStyleLbl="parChTrans1D2" presStyleIdx="9" presStyleCnt="12"/>
      <dgm:spPr/>
    </dgm:pt>
    <dgm:pt modelId="{9EE10452-48CF-D04B-B4D7-2F7F0F4050BF}" type="pres">
      <dgm:prSet presAssocID="{F9BE15F9-E21F-6E44-8F9B-32BF4224D07B}" presName="connTx" presStyleLbl="parChTrans1D2" presStyleIdx="9" presStyleCnt="12"/>
      <dgm:spPr/>
    </dgm:pt>
    <dgm:pt modelId="{C467E811-70CB-BA4B-A8A7-0953754C465C}" type="pres">
      <dgm:prSet presAssocID="{FDD9802F-429E-3140-89C2-799E76192FD8}" presName="root2" presStyleCnt="0"/>
      <dgm:spPr/>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pt>
    <dgm:pt modelId="{EF9AE95C-C4E6-9949-9940-8C3EDD34A3ED}" type="pres">
      <dgm:prSet presAssocID="{FDD9802F-429E-3140-89C2-799E76192FD8}" presName="level3hierChild" presStyleCnt="0"/>
      <dgm:spPr/>
    </dgm:pt>
    <dgm:pt modelId="{1A32823E-C562-194D-8C0A-5A42C66D5E4E}" type="pres">
      <dgm:prSet presAssocID="{CC0494AB-8E3F-EC47-B0B0-24A8F75C0C9C}" presName="conn2-1" presStyleLbl="parChTrans1D2" presStyleIdx="10" presStyleCnt="12"/>
      <dgm:spPr/>
    </dgm:pt>
    <dgm:pt modelId="{9917B5D9-9759-3349-9C05-A9B0771200CB}" type="pres">
      <dgm:prSet presAssocID="{CC0494AB-8E3F-EC47-B0B0-24A8F75C0C9C}" presName="connTx" presStyleLbl="parChTrans1D2" presStyleIdx="10" presStyleCnt="12"/>
      <dgm:spPr/>
    </dgm:pt>
    <dgm:pt modelId="{A816742D-B597-8542-9D71-5667F8757F4C}" type="pres">
      <dgm:prSet presAssocID="{BE940E4F-94EE-CB4B-8C2D-7824CF0518A4}" presName="root2" presStyleCnt="0"/>
      <dgm:spPr/>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pt>
    <dgm:pt modelId="{E7BE67DA-EE95-7E48-8D47-9DF7FC54EC08}" type="pres">
      <dgm:prSet presAssocID="{BE940E4F-94EE-CB4B-8C2D-7824CF0518A4}" presName="level3hierChild" presStyleCnt="0"/>
      <dgm:spPr/>
    </dgm:pt>
    <dgm:pt modelId="{28B22BAA-5BF2-3448-A529-D989148F12A9}" type="pres">
      <dgm:prSet presAssocID="{820ADBE0-6537-FE47-A7BA-BA42696AF8C7}" presName="conn2-1" presStyleLbl="parChTrans1D2" presStyleIdx="11" presStyleCnt="12"/>
      <dgm:spPr/>
    </dgm:pt>
    <dgm:pt modelId="{54988CD6-4C2C-0B46-806B-857498FF5ABF}" type="pres">
      <dgm:prSet presAssocID="{820ADBE0-6537-FE47-A7BA-BA42696AF8C7}" presName="connTx" presStyleLbl="parChTrans1D2" presStyleIdx="11" presStyleCnt="12"/>
      <dgm:spPr/>
    </dgm:pt>
    <dgm:pt modelId="{2B60A478-F6B1-CA42-A7A5-2C9AD1F726E9}" type="pres">
      <dgm:prSet presAssocID="{9214C962-06F6-5346-8108-8475251BA614}" presName="root2" presStyleCnt="0"/>
      <dgm:spPr/>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pt>
    <dgm:pt modelId="{DF44DD10-64D4-1F40-8E60-EDF3FC2376C6}" type="pres">
      <dgm:prSet presAssocID="{9214C962-06F6-5346-8108-8475251BA614}"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DA2C5513-9717-4245-BD5B-9C97EEF877FC}" srcId="{CC08C8E7-D5AB-9C4F-A78B-4A8C57EB2D22}" destId="{FDD9802F-429E-3140-89C2-799E76192FD8}" srcOrd="9" destOrd="0" parTransId="{F9BE15F9-E21F-6E44-8F9B-32BF4224D07B}" sibTransId="{D882D7DF-B869-1641-903A-69C78D498879}"/>
    <dgm:cxn modelId="{584F8717-AB71-3A4D-9536-155AE3D28021}" type="presOf" srcId="{45267C76-6276-B44A-878A-9D61B556EBD7}" destId="{938A9782-2B6B-8141-99DA-6568305E0C38}" srcOrd="1" destOrd="0" presId="urn:microsoft.com/office/officeart/2008/layout/HorizontalMultiLevelHierarchy"/>
    <dgm:cxn modelId="{B6E6F617-4684-2649-9839-2890D6FAF4E8}" type="presOf" srcId="{9C335C71-1A3C-1941-AC2D-078DDEFA8186}" destId="{6396734B-FFF4-384D-A9D1-7B3460829391}"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99F34323-1729-554E-A81C-9F390F69CBD2}" type="presOf" srcId="{45267C76-6276-B44A-878A-9D61B556EBD7}" destId="{1F2800E8-CF94-FD43-8D0E-7E4B278315B1}"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FE34B427-9D47-5D4F-B08C-79C955C57CBA}" srcId="{CC08C8E7-D5AB-9C4F-A78B-4A8C57EB2D22}" destId="{DD5BF61D-B843-C744-B9A9-3312A1287EF4}" srcOrd="0" destOrd="0" parTransId="{A73DCD64-89DF-3E4C-9543-0D417B51464E}" sibTransId="{5F6E09CE-61C0-D34C-AE4A-99D078D226DF}"/>
    <dgm:cxn modelId="{942FDF42-DC02-DE45-9F96-659644D43B12}" srcId="{CC08C8E7-D5AB-9C4F-A78B-4A8C57EB2D22}" destId="{3D524EC8-D288-324C-BF5F-AB30BE4DD581}" srcOrd="7" destOrd="0" parTransId="{9DF26A7C-CD2C-584F-8BFC-74E7F14B0615}" sibTransId="{F357EC1D-80D7-9443-A898-A1AD2D76B5BD}"/>
    <dgm:cxn modelId="{54270947-2AAC-9C4C-A58E-AA7301D2EC87}" type="presOf" srcId="{2EFE4671-8583-3540-9262-1FC578B666F4}" destId="{3013142F-A3C7-F746-853E-2CA8B540A8DE}" srcOrd="0" destOrd="0" presId="urn:microsoft.com/office/officeart/2008/layout/HorizontalMultiLevelHierarchy"/>
    <dgm:cxn modelId="{F5DD0749-DFD2-0F4D-8821-CFDDB9C14B4D}" type="presOf" srcId="{9214C962-06F6-5346-8108-8475251BA614}" destId="{98898A49-EECE-8C42-800D-7F49FC06C40D}" srcOrd="0" destOrd="0" presId="urn:microsoft.com/office/officeart/2008/layout/HorizontalMultiLevelHierarchy"/>
    <dgm:cxn modelId="{DDF84D4B-E642-F14D-BD6D-8F0F9FCBF225}" type="presOf" srcId="{A73DCD64-89DF-3E4C-9543-0D417B51464E}" destId="{F726EDD3-E670-9B47-8786-4F599884289D}" srcOrd="1" destOrd="0" presId="urn:microsoft.com/office/officeart/2008/layout/HorizontalMultiLevelHierarchy"/>
    <dgm:cxn modelId="{C4D89E4F-B25C-CE46-B2EE-C5E5A34055DD}" type="presOf" srcId="{820ADBE0-6537-FE47-A7BA-BA42696AF8C7}" destId="{28B22BAA-5BF2-3448-A529-D989148F12A9}" srcOrd="0"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B68A1557-1F74-9248-AB7E-EEAFD488C6C2}" type="presOf" srcId="{3D524EC8-D288-324C-BF5F-AB30BE4DD581}" destId="{594B141E-C1DA-D845-9DD4-07B3012F8988}" srcOrd="0" destOrd="0" presId="urn:microsoft.com/office/officeart/2008/layout/HorizontalMultiLevelHierarchy"/>
    <dgm:cxn modelId="{949BC45E-F5F1-264E-B906-C786D883C3B4}" type="presOf" srcId="{820ADBE0-6537-FE47-A7BA-BA42696AF8C7}" destId="{54988CD6-4C2C-0B46-806B-857498FF5ABF}" srcOrd="1" destOrd="0" presId="urn:microsoft.com/office/officeart/2008/layout/HorizontalMultiLevelHierarchy"/>
    <dgm:cxn modelId="{FA586E66-91CF-A343-A01E-9F64617DD34B}" type="presOf" srcId="{9C335C71-1A3C-1941-AC2D-078DDEFA8186}" destId="{D205D4C6-038E-044A-A3BA-7E795737A05F}"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49539367-3E7F-6E4A-894D-FD3724A845C4}" type="presOf" srcId="{B40B3CEB-0D29-1B44-8A52-6DA3DBB9DFF8}" destId="{F23CCF4A-0F02-B643-86DA-D7F6CBD2CB37}" srcOrd="0" destOrd="0" presId="urn:microsoft.com/office/officeart/2008/layout/HorizontalMultiLevelHierarchy"/>
    <dgm:cxn modelId="{E3DAAD68-9760-D14E-B4FB-5D172509FDC4}" type="presOf" srcId="{47B0721A-9EA4-BD46-A2A8-9AFEF7D1FA26}" destId="{BABB8878-4B1D-194C-ACD5-84171842B8AC}" srcOrd="1" destOrd="0" presId="urn:microsoft.com/office/officeart/2008/layout/HorizontalMultiLevelHierarchy"/>
    <dgm:cxn modelId="{5E2FC96E-1EA8-FA48-B989-C263E6D630AF}" type="presOf" srcId="{A73DCD64-89DF-3E4C-9543-0D417B51464E}" destId="{082A771F-69AF-7C4C-86CB-DF1CD8CB6581}"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52AB5B78-D877-0D46-8DB5-D7C2F22349B7}" type="presOf" srcId="{6CB7309F-D8D5-EE42-A792-5DBC6DD2FA19}" destId="{D87FA41A-845D-0742-BFE6-B20A8A85E955}" srcOrd="0" destOrd="0" presId="urn:microsoft.com/office/officeart/2008/layout/HorizontalMultiLevelHierarchy"/>
    <dgm:cxn modelId="{7563737A-3CD2-5648-A9FF-E3C5353721AD}" type="presOf" srcId="{6CB7309F-D8D5-EE42-A792-5DBC6DD2FA19}" destId="{23ABB7CA-867F-A94E-86EF-7DB36A9DC8CA}" srcOrd="1" destOrd="0" presId="urn:microsoft.com/office/officeart/2008/layout/HorizontalMultiLevelHierarchy"/>
    <dgm:cxn modelId="{5CD9BC7C-B30A-A340-8A63-2519F7ACD73F}" type="presOf" srcId="{DD5BF61D-B843-C744-B9A9-3312A1287EF4}" destId="{C852AF5D-E3CA-F844-B775-08DD6E6FB940}" srcOrd="0" destOrd="0" presId="urn:microsoft.com/office/officeart/2008/layout/HorizontalMultiLevelHierarchy"/>
    <dgm:cxn modelId="{C3221E86-31AE-9047-815D-14A899373302}" type="presOf" srcId="{9BA062DA-6B7A-FC4F-B1BB-7CC4C74C72CE}" destId="{1C998B4A-F8C8-5D49-862A-38B9C7611407}" srcOrd="0" destOrd="0" presId="urn:microsoft.com/office/officeart/2008/layout/HorizontalMultiLevelHierarchy"/>
    <dgm:cxn modelId="{0BCEAB8A-6AEB-DC45-AB9B-8D9835913789}" type="presOf" srcId="{887E1BA4-75F1-894D-A744-FE9FD680F190}" destId="{E7F00E80-BF27-5546-BA55-1448BC72D880}" srcOrd="1" destOrd="0" presId="urn:microsoft.com/office/officeart/2008/layout/HorizontalMultiLevelHierarchy"/>
    <dgm:cxn modelId="{7B99278B-FDFD-FC4C-ABE4-ADF8CA231190}" type="presOf" srcId="{F9CE41E7-9A25-2840-A52B-63F93B3B548E}" destId="{63F35746-278C-874D-9A13-4343B4455491}" srcOrd="0" destOrd="0" presId="urn:microsoft.com/office/officeart/2008/layout/HorizontalMultiLevelHierarchy"/>
    <dgm:cxn modelId="{57D3FE8D-B814-FD42-B8BB-6C07D914F81F}" type="presOf" srcId="{6221EB94-F10F-E340-8A99-80CCB2C05679}" destId="{2A813B24-1D27-BA48-B656-7DF38994DA1B}" srcOrd="0" destOrd="0" presId="urn:microsoft.com/office/officeart/2008/layout/HorizontalMultiLevelHierarchy"/>
    <dgm:cxn modelId="{B9D5698E-9511-B74B-BB56-36A28AF8A964}" type="presOf" srcId="{CC0494AB-8E3F-EC47-B0B0-24A8F75C0C9C}" destId="{9917B5D9-9759-3349-9C05-A9B0771200CB}" srcOrd="1" destOrd="0" presId="urn:microsoft.com/office/officeart/2008/layout/HorizontalMultiLevelHierarchy"/>
    <dgm:cxn modelId="{27B1818E-447E-F34F-A5E8-07B5CEC090DE}" type="presOf" srcId="{4E14D144-022B-1D4A-BBBE-45595C94A337}" destId="{00C029E1-BACD-3B4B-B105-64422CAA0D27}" srcOrd="0" destOrd="0" presId="urn:microsoft.com/office/officeart/2008/layout/HorizontalMultiLevelHierarchy"/>
    <dgm:cxn modelId="{7266F58E-BE89-7949-B342-DE8235E034EB}" srcId="{CC08C8E7-D5AB-9C4F-A78B-4A8C57EB2D22}" destId="{D16A4600-D4DE-E242-BA16-F1E62B9DD85E}" srcOrd="2" destOrd="0" parTransId="{B40B3CEB-0D29-1B44-8A52-6DA3DBB9DFF8}" sibTransId="{84B1AC86-B4B5-0A4A-9160-0436017187FF}"/>
    <dgm:cxn modelId="{1BC3908F-1699-0C4A-9298-5E6B35C2998D}" type="presOf" srcId="{B40B3CEB-0D29-1B44-8A52-6DA3DBB9DFF8}" destId="{86270928-55DA-8D45-B5F7-CCC26D5CD5C5}" srcOrd="1" destOrd="0" presId="urn:microsoft.com/office/officeart/2008/layout/HorizontalMultiLevelHierarchy"/>
    <dgm:cxn modelId="{B4C1DC9A-6BB6-F84C-B725-F3F484ADF8F8}" type="presOf" srcId="{F9BE15F9-E21F-6E44-8F9B-32BF4224D07B}" destId="{9EE10452-48CF-D04B-B4D7-2F7F0F4050BF}" srcOrd="1" destOrd="0" presId="urn:microsoft.com/office/officeart/2008/layout/HorizontalMultiLevelHierarchy"/>
    <dgm:cxn modelId="{CC450AA6-5354-FF4B-9CB3-E27084DE90A5}" type="presOf" srcId="{BE940E4F-94EE-CB4B-8C2D-7824CF0518A4}" destId="{0B025E1A-4017-974E-A410-E5C6C65DC33A}" srcOrd="0" destOrd="0" presId="urn:microsoft.com/office/officeart/2008/layout/HorizontalMultiLevelHierarchy"/>
    <dgm:cxn modelId="{6F990DA9-23AC-9048-BF03-A6BBCFE54368}" type="presOf" srcId="{F45AB31B-DF60-844C-AE68-2F77BA5FCE99}" destId="{A3F7329B-086E-6C4A-9619-9EFEE1A157E2}" srcOrd="0" destOrd="0" presId="urn:microsoft.com/office/officeart/2008/layout/HorizontalMultiLevelHierarchy"/>
    <dgm:cxn modelId="{64D521A9-9D20-F544-84EE-038D5BD4E49C}" type="presOf" srcId="{9DF26A7C-CD2C-584F-8BFC-74E7F14B0615}" destId="{EFDB52AC-193B-D24A-9D41-0D409F2C9383}" srcOrd="0" destOrd="0" presId="urn:microsoft.com/office/officeart/2008/layout/HorizontalMultiLevelHierarchy"/>
    <dgm:cxn modelId="{B302E3AD-29E5-A341-B518-2C6D32C41FF0}" type="presOf" srcId="{9DF26A7C-CD2C-584F-8BFC-74E7F14B0615}" destId="{31ACF357-AE44-124F-A9DE-C42B68E56AD2}" srcOrd="1" destOrd="0" presId="urn:microsoft.com/office/officeart/2008/layout/HorizontalMultiLevelHierarchy"/>
    <dgm:cxn modelId="{D15C61AF-0E8C-5B42-95C5-10114FCCFFF5}" type="presOf" srcId="{B66F832D-4D17-F842-A04B-51EF67D9557A}" destId="{8FE3CA9D-F9AC-4D4D-BF03-5B208403D01F}" srcOrd="0" destOrd="0" presId="urn:microsoft.com/office/officeart/2008/layout/HorizontalMultiLevelHierarchy"/>
    <dgm:cxn modelId="{4AD05DB3-389E-D04F-97E5-F50F570FE1F5}" type="presOf" srcId="{CC08C8E7-D5AB-9C4F-A78B-4A8C57EB2D22}" destId="{7111AE39-B455-7C4D-91F4-9E37E3822D07}" srcOrd="0" destOrd="0" presId="urn:microsoft.com/office/officeart/2008/layout/HorizontalMultiLevelHierarchy"/>
    <dgm:cxn modelId="{3EBD0EBB-5A42-EA4F-9E5E-9E8C61ACCDE5}" type="presOf" srcId="{2F57CDBE-DE3A-174D-8DED-5B182C37B8FF}" destId="{9EBBA99F-A4CB-4947-AF0D-06A5810B9341}"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B377F1C3-36EB-AA4C-B595-A21DE7A0AAF3}" type="presOf" srcId="{FDD9802F-429E-3140-89C2-799E76192FD8}" destId="{2B38E664-48B7-7044-9738-8E97AC293AB1}" srcOrd="0" destOrd="0" presId="urn:microsoft.com/office/officeart/2008/layout/HorizontalMultiLevelHierarchy"/>
    <dgm:cxn modelId="{DD68B0C4-FEEC-4441-A0FE-5F5B859382E2}" type="presOf" srcId="{47B0721A-9EA4-BD46-A2A8-9AFEF7D1FA26}" destId="{4BA792CA-FCEB-7841-9D80-6BB1A42B4D94}" srcOrd="0" destOrd="0" presId="urn:microsoft.com/office/officeart/2008/layout/HorizontalMultiLevelHierarchy"/>
    <dgm:cxn modelId="{544F47C5-E3B4-5B45-989A-C7A5E64D287E}" type="presOf" srcId="{F9BE15F9-E21F-6E44-8F9B-32BF4224D07B}" destId="{79FBF4CB-A334-FA4C-A730-5AE32E36618A}" srcOrd="0" destOrd="0" presId="urn:microsoft.com/office/officeart/2008/layout/HorizontalMultiLevelHierarchy"/>
    <dgm:cxn modelId="{D16719CF-8F63-624C-B218-C26C1ECE327B}" type="presOf" srcId="{CC0494AB-8E3F-EC47-B0B0-24A8F75C0C9C}" destId="{1A32823E-C562-194D-8C0A-5A42C66D5E4E}" srcOrd="0" destOrd="0" presId="urn:microsoft.com/office/officeart/2008/layout/HorizontalMultiLevelHierarchy"/>
    <dgm:cxn modelId="{67ED9EDD-C64A-D448-9F81-A4CC2D63E5BF}" type="presOf" srcId="{887E1BA4-75F1-894D-A744-FE9FD680F190}" destId="{BF3B09D1-E8E8-0A4F-9573-99448D99561B}"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423A15F2-B611-4F40-8FFE-F26A41D7B6D9}" type="presOf" srcId="{F45AB31B-DF60-844C-AE68-2F77BA5FCE99}" destId="{64733200-66FF-514C-975E-6A30586E77DF}"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6E9699FB-66A2-B04A-8E86-A78D3DA3D53B}" type="presOf" srcId="{D16A4600-D4DE-E242-BA16-F1E62B9DD85E}" destId="{801D293D-5A6E-CF4C-ADA4-5CA1C7809ED1}" srcOrd="0" destOrd="0" presId="urn:microsoft.com/office/officeart/2008/layout/HorizontalMultiLevelHierarchy"/>
    <dgm:cxn modelId="{5434BA5F-B271-A64C-A2EB-2A3D02D77221}" type="presParOf" srcId="{3013142F-A3C7-F746-853E-2CA8B540A8DE}" destId="{B764B132-0961-414E-B6FA-FB0C6C1C6CED}" srcOrd="0" destOrd="0" presId="urn:microsoft.com/office/officeart/2008/layout/HorizontalMultiLevelHierarchy"/>
    <dgm:cxn modelId="{A938CA30-7938-B645-9494-C2E9AC8BC952}" type="presParOf" srcId="{B764B132-0961-414E-B6FA-FB0C6C1C6CED}" destId="{7111AE39-B455-7C4D-91F4-9E37E3822D07}" srcOrd="0" destOrd="0" presId="urn:microsoft.com/office/officeart/2008/layout/HorizontalMultiLevelHierarchy"/>
    <dgm:cxn modelId="{2541D888-FCF1-0148-8A1C-5FD69DDF8E0F}" type="presParOf" srcId="{B764B132-0961-414E-B6FA-FB0C6C1C6CED}" destId="{551EC4E6-AE1D-DD43-B7C4-D7EFBEA2E636}" srcOrd="1" destOrd="0" presId="urn:microsoft.com/office/officeart/2008/layout/HorizontalMultiLevelHierarchy"/>
    <dgm:cxn modelId="{EE494DC0-17DC-B446-8986-D5A451E0DA5B}" type="presParOf" srcId="{551EC4E6-AE1D-DD43-B7C4-D7EFBEA2E636}" destId="{082A771F-69AF-7C4C-86CB-DF1CD8CB6581}" srcOrd="0" destOrd="0" presId="urn:microsoft.com/office/officeart/2008/layout/HorizontalMultiLevelHierarchy"/>
    <dgm:cxn modelId="{28ED2738-F314-994E-BE14-4C383E9DFBB7}" type="presParOf" srcId="{082A771F-69AF-7C4C-86CB-DF1CD8CB6581}" destId="{F726EDD3-E670-9B47-8786-4F599884289D}" srcOrd="0" destOrd="0" presId="urn:microsoft.com/office/officeart/2008/layout/HorizontalMultiLevelHierarchy"/>
    <dgm:cxn modelId="{916B68B7-48B2-0F47-9F1B-12C36F042141}" type="presParOf" srcId="{551EC4E6-AE1D-DD43-B7C4-D7EFBEA2E636}" destId="{7B40AE63-0EA3-0747-BCE5-5F3AB0355BF2}" srcOrd="1" destOrd="0" presId="urn:microsoft.com/office/officeart/2008/layout/HorizontalMultiLevelHierarchy"/>
    <dgm:cxn modelId="{85F7BD55-4BEC-0949-AB89-949764665D37}" type="presParOf" srcId="{7B40AE63-0EA3-0747-BCE5-5F3AB0355BF2}" destId="{C852AF5D-E3CA-F844-B775-08DD6E6FB940}" srcOrd="0" destOrd="0" presId="urn:microsoft.com/office/officeart/2008/layout/HorizontalMultiLevelHierarchy"/>
    <dgm:cxn modelId="{13A23CEF-BE50-ED42-BFB6-F496945E312F}" type="presParOf" srcId="{7B40AE63-0EA3-0747-BCE5-5F3AB0355BF2}" destId="{30463D07-8E7F-3146-97CE-76CE82648742}" srcOrd="1" destOrd="0" presId="urn:microsoft.com/office/officeart/2008/layout/HorizontalMultiLevelHierarchy"/>
    <dgm:cxn modelId="{5E32689B-7B14-344B-87B6-A49FD9124F45}" type="presParOf" srcId="{551EC4E6-AE1D-DD43-B7C4-D7EFBEA2E636}" destId="{1F2800E8-CF94-FD43-8D0E-7E4B278315B1}" srcOrd="2" destOrd="0" presId="urn:microsoft.com/office/officeart/2008/layout/HorizontalMultiLevelHierarchy"/>
    <dgm:cxn modelId="{7ADF4702-27F2-E941-9A4C-D6F7249662B6}" type="presParOf" srcId="{1F2800E8-CF94-FD43-8D0E-7E4B278315B1}" destId="{938A9782-2B6B-8141-99DA-6568305E0C38}" srcOrd="0" destOrd="0" presId="urn:microsoft.com/office/officeart/2008/layout/HorizontalMultiLevelHierarchy"/>
    <dgm:cxn modelId="{32F39666-6B63-3549-80CF-A7284C7EDE19}" type="presParOf" srcId="{551EC4E6-AE1D-DD43-B7C4-D7EFBEA2E636}" destId="{7377E58F-198D-DE48-B3AF-2D2AF67C403D}" srcOrd="3" destOrd="0" presId="urn:microsoft.com/office/officeart/2008/layout/HorizontalMultiLevelHierarchy"/>
    <dgm:cxn modelId="{B4345489-142F-084F-9C1C-9FA5EF8ECC05}" type="presParOf" srcId="{7377E58F-198D-DE48-B3AF-2D2AF67C403D}" destId="{1C998B4A-F8C8-5D49-862A-38B9C7611407}" srcOrd="0" destOrd="0" presId="urn:microsoft.com/office/officeart/2008/layout/HorizontalMultiLevelHierarchy"/>
    <dgm:cxn modelId="{4E7ECB72-BE52-0846-B39B-4A7C585E0F0C}" type="presParOf" srcId="{7377E58F-198D-DE48-B3AF-2D2AF67C403D}" destId="{F9C8551A-E3F5-1A41-9D81-BA411262A93F}" srcOrd="1" destOrd="0" presId="urn:microsoft.com/office/officeart/2008/layout/HorizontalMultiLevelHierarchy"/>
    <dgm:cxn modelId="{33EB7FCB-E51D-D642-9F71-28E87CA2A650}" type="presParOf" srcId="{551EC4E6-AE1D-DD43-B7C4-D7EFBEA2E636}" destId="{F23CCF4A-0F02-B643-86DA-D7F6CBD2CB37}" srcOrd="4" destOrd="0" presId="urn:microsoft.com/office/officeart/2008/layout/HorizontalMultiLevelHierarchy"/>
    <dgm:cxn modelId="{0DC9E582-233A-F94E-8437-4119672F8EA9}" type="presParOf" srcId="{F23CCF4A-0F02-B643-86DA-D7F6CBD2CB37}" destId="{86270928-55DA-8D45-B5F7-CCC26D5CD5C5}" srcOrd="0" destOrd="0" presId="urn:microsoft.com/office/officeart/2008/layout/HorizontalMultiLevelHierarchy"/>
    <dgm:cxn modelId="{2BF48163-63E1-1646-BB3C-933EEB8371E0}" type="presParOf" srcId="{551EC4E6-AE1D-DD43-B7C4-D7EFBEA2E636}" destId="{24B9ADD3-B7B6-0948-A5B4-DEF0345E911E}" srcOrd="5" destOrd="0" presId="urn:microsoft.com/office/officeart/2008/layout/HorizontalMultiLevelHierarchy"/>
    <dgm:cxn modelId="{59029E18-7D8A-F14C-942F-EE1313A36505}" type="presParOf" srcId="{24B9ADD3-B7B6-0948-A5B4-DEF0345E911E}" destId="{801D293D-5A6E-CF4C-ADA4-5CA1C7809ED1}" srcOrd="0" destOrd="0" presId="urn:microsoft.com/office/officeart/2008/layout/HorizontalMultiLevelHierarchy"/>
    <dgm:cxn modelId="{15D18C84-C0EB-AE41-BDCE-4DAAE54E50F2}" type="presParOf" srcId="{24B9ADD3-B7B6-0948-A5B4-DEF0345E911E}" destId="{C002F34D-29F7-054C-94FA-D3E01EC8CF0A}" srcOrd="1" destOrd="0" presId="urn:microsoft.com/office/officeart/2008/layout/HorizontalMultiLevelHierarchy"/>
    <dgm:cxn modelId="{599F6414-10D6-3849-8B43-B0F6593AFC6C}" type="presParOf" srcId="{551EC4E6-AE1D-DD43-B7C4-D7EFBEA2E636}" destId="{BF3B09D1-E8E8-0A4F-9573-99448D99561B}" srcOrd="6" destOrd="0" presId="urn:microsoft.com/office/officeart/2008/layout/HorizontalMultiLevelHierarchy"/>
    <dgm:cxn modelId="{F2A8CBD2-D7F2-1842-B903-45EF9F4749DA}" type="presParOf" srcId="{BF3B09D1-E8E8-0A4F-9573-99448D99561B}" destId="{E7F00E80-BF27-5546-BA55-1448BC72D880}" srcOrd="0" destOrd="0" presId="urn:microsoft.com/office/officeart/2008/layout/HorizontalMultiLevelHierarchy"/>
    <dgm:cxn modelId="{147AA5C4-6890-324D-9669-1697AA8CC8B0}" type="presParOf" srcId="{551EC4E6-AE1D-DD43-B7C4-D7EFBEA2E636}" destId="{EB73FD6D-7D88-1C4D-A0D2-0E26216B76B3}" srcOrd="7" destOrd="0" presId="urn:microsoft.com/office/officeart/2008/layout/HorizontalMultiLevelHierarchy"/>
    <dgm:cxn modelId="{FF9D9AB0-A53C-CC45-A85A-4248E5964DCA}" type="presParOf" srcId="{EB73FD6D-7D88-1C4D-A0D2-0E26216B76B3}" destId="{2A813B24-1D27-BA48-B656-7DF38994DA1B}" srcOrd="0" destOrd="0" presId="urn:microsoft.com/office/officeart/2008/layout/HorizontalMultiLevelHierarchy"/>
    <dgm:cxn modelId="{78E9FAF5-1EFC-2448-9277-F131D6FCEE05}" type="presParOf" srcId="{EB73FD6D-7D88-1C4D-A0D2-0E26216B76B3}" destId="{F3EF56C7-CBF7-3B4B-8E99-45B4D2BFD1FA}" srcOrd="1" destOrd="0" presId="urn:microsoft.com/office/officeart/2008/layout/HorizontalMultiLevelHierarchy"/>
    <dgm:cxn modelId="{E10EA1C7-0D91-604B-A5AF-A0EA5B6E4A09}" type="presParOf" srcId="{551EC4E6-AE1D-DD43-B7C4-D7EFBEA2E636}" destId="{D205D4C6-038E-044A-A3BA-7E795737A05F}" srcOrd="8" destOrd="0" presId="urn:microsoft.com/office/officeart/2008/layout/HorizontalMultiLevelHierarchy"/>
    <dgm:cxn modelId="{4A3D832C-4E29-514A-8BD4-34D888CDFAED}" type="presParOf" srcId="{D205D4C6-038E-044A-A3BA-7E795737A05F}" destId="{6396734B-FFF4-384D-A9D1-7B3460829391}" srcOrd="0" destOrd="0" presId="urn:microsoft.com/office/officeart/2008/layout/HorizontalMultiLevelHierarchy"/>
    <dgm:cxn modelId="{B21BB3E1-0DFC-D94E-A737-13CF62645F1B}" type="presParOf" srcId="{551EC4E6-AE1D-DD43-B7C4-D7EFBEA2E636}" destId="{B7193BB4-EBFB-F94D-B9B5-45803EE52DBC}" srcOrd="9" destOrd="0" presId="urn:microsoft.com/office/officeart/2008/layout/HorizontalMultiLevelHierarchy"/>
    <dgm:cxn modelId="{51F51EEB-5A27-FC45-9FF2-80EE8B6C9788}" type="presParOf" srcId="{B7193BB4-EBFB-F94D-B9B5-45803EE52DBC}" destId="{63F35746-278C-874D-9A13-4343B4455491}" srcOrd="0" destOrd="0" presId="urn:microsoft.com/office/officeart/2008/layout/HorizontalMultiLevelHierarchy"/>
    <dgm:cxn modelId="{A611D887-4364-6C42-A2A2-7B9F4AD04F2B}" type="presParOf" srcId="{B7193BB4-EBFB-F94D-B9B5-45803EE52DBC}" destId="{36172B95-994F-3849-A5C6-A00A882569A7}" srcOrd="1" destOrd="0" presId="urn:microsoft.com/office/officeart/2008/layout/HorizontalMultiLevelHierarchy"/>
    <dgm:cxn modelId="{0661D0E5-898E-F343-80D3-828E82F242D1}" type="presParOf" srcId="{551EC4E6-AE1D-DD43-B7C4-D7EFBEA2E636}" destId="{D87FA41A-845D-0742-BFE6-B20A8A85E955}" srcOrd="10" destOrd="0" presId="urn:microsoft.com/office/officeart/2008/layout/HorizontalMultiLevelHierarchy"/>
    <dgm:cxn modelId="{4E08ED20-4CCF-594D-BFB7-80D56F5449E0}" type="presParOf" srcId="{D87FA41A-845D-0742-BFE6-B20A8A85E955}" destId="{23ABB7CA-867F-A94E-86EF-7DB36A9DC8CA}" srcOrd="0" destOrd="0" presId="urn:microsoft.com/office/officeart/2008/layout/HorizontalMultiLevelHierarchy"/>
    <dgm:cxn modelId="{C9E77945-3BE6-B34F-B047-1EA6271A8A69}" type="presParOf" srcId="{551EC4E6-AE1D-DD43-B7C4-D7EFBEA2E636}" destId="{F5E40523-D54A-C94B-B68A-891E33491C33}" srcOrd="11" destOrd="0" presId="urn:microsoft.com/office/officeart/2008/layout/HorizontalMultiLevelHierarchy"/>
    <dgm:cxn modelId="{FE8FB5E8-B520-AC4A-B6AD-3FB85B5ED37E}" type="presParOf" srcId="{F5E40523-D54A-C94B-B68A-891E33491C33}" destId="{8FE3CA9D-F9AC-4D4D-BF03-5B208403D01F}" srcOrd="0" destOrd="0" presId="urn:microsoft.com/office/officeart/2008/layout/HorizontalMultiLevelHierarchy"/>
    <dgm:cxn modelId="{0B769C83-7812-7140-BAD5-1500D85325B6}" type="presParOf" srcId="{F5E40523-D54A-C94B-B68A-891E33491C33}" destId="{3FA3A4FE-4A72-6F4A-9A04-17836A776012}" srcOrd="1" destOrd="0" presId="urn:microsoft.com/office/officeart/2008/layout/HorizontalMultiLevelHierarchy"/>
    <dgm:cxn modelId="{C1673C93-18BC-FD49-BC0A-F018CB88557A}" type="presParOf" srcId="{551EC4E6-AE1D-DD43-B7C4-D7EFBEA2E636}" destId="{A3F7329B-086E-6C4A-9619-9EFEE1A157E2}" srcOrd="12" destOrd="0" presId="urn:microsoft.com/office/officeart/2008/layout/HorizontalMultiLevelHierarchy"/>
    <dgm:cxn modelId="{CED40A27-2C39-6946-9F73-5465EE82E4F3}" type="presParOf" srcId="{A3F7329B-086E-6C4A-9619-9EFEE1A157E2}" destId="{64733200-66FF-514C-975E-6A30586E77DF}" srcOrd="0" destOrd="0" presId="urn:microsoft.com/office/officeart/2008/layout/HorizontalMultiLevelHierarchy"/>
    <dgm:cxn modelId="{C11E3E18-A327-254D-BA31-D0379537309A}" type="presParOf" srcId="{551EC4E6-AE1D-DD43-B7C4-D7EFBEA2E636}" destId="{A72AC503-0D89-0F40-91DC-8C40B1A372F1}" srcOrd="13" destOrd="0" presId="urn:microsoft.com/office/officeart/2008/layout/HorizontalMultiLevelHierarchy"/>
    <dgm:cxn modelId="{C654FD47-537F-5540-B964-BAF861521CD1}" type="presParOf" srcId="{A72AC503-0D89-0F40-91DC-8C40B1A372F1}" destId="{9EBBA99F-A4CB-4947-AF0D-06A5810B9341}" srcOrd="0" destOrd="0" presId="urn:microsoft.com/office/officeart/2008/layout/HorizontalMultiLevelHierarchy"/>
    <dgm:cxn modelId="{1FCA3150-5482-C441-9328-C406C63BB0E4}" type="presParOf" srcId="{A72AC503-0D89-0F40-91DC-8C40B1A372F1}" destId="{69FCBD15-7BC5-9347-8596-6646B5776E16}" srcOrd="1" destOrd="0" presId="urn:microsoft.com/office/officeart/2008/layout/HorizontalMultiLevelHierarchy"/>
    <dgm:cxn modelId="{B2DDEC8C-437E-3B47-8746-E05A0675AE04}" type="presParOf" srcId="{551EC4E6-AE1D-DD43-B7C4-D7EFBEA2E636}" destId="{EFDB52AC-193B-D24A-9D41-0D409F2C9383}" srcOrd="14" destOrd="0" presId="urn:microsoft.com/office/officeart/2008/layout/HorizontalMultiLevelHierarchy"/>
    <dgm:cxn modelId="{9984A13A-1287-FF47-8FFE-5EB1FC4B3803}" type="presParOf" srcId="{EFDB52AC-193B-D24A-9D41-0D409F2C9383}" destId="{31ACF357-AE44-124F-A9DE-C42B68E56AD2}" srcOrd="0" destOrd="0" presId="urn:microsoft.com/office/officeart/2008/layout/HorizontalMultiLevelHierarchy"/>
    <dgm:cxn modelId="{B26C0AA0-078A-6042-AEB8-B1E490E636B8}" type="presParOf" srcId="{551EC4E6-AE1D-DD43-B7C4-D7EFBEA2E636}" destId="{2086F0B9-C63A-4A47-9706-4509CE8190D7}" srcOrd="15" destOrd="0" presId="urn:microsoft.com/office/officeart/2008/layout/HorizontalMultiLevelHierarchy"/>
    <dgm:cxn modelId="{D02EE45C-7889-A144-B1EA-6713A96BD660}" type="presParOf" srcId="{2086F0B9-C63A-4A47-9706-4509CE8190D7}" destId="{594B141E-C1DA-D845-9DD4-07B3012F8988}" srcOrd="0" destOrd="0" presId="urn:microsoft.com/office/officeart/2008/layout/HorizontalMultiLevelHierarchy"/>
    <dgm:cxn modelId="{037C143E-74C8-E44E-87AD-733D0D210801}" type="presParOf" srcId="{2086F0B9-C63A-4A47-9706-4509CE8190D7}" destId="{CC6423BA-E758-3B48-AFF8-4F37F59240EB}" srcOrd="1" destOrd="0" presId="urn:microsoft.com/office/officeart/2008/layout/HorizontalMultiLevelHierarchy"/>
    <dgm:cxn modelId="{6FF9C915-AF6C-AC4E-9BD3-B338805DFFB9}" type="presParOf" srcId="{551EC4E6-AE1D-DD43-B7C4-D7EFBEA2E636}" destId="{4BA792CA-FCEB-7841-9D80-6BB1A42B4D94}" srcOrd="16" destOrd="0" presId="urn:microsoft.com/office/officeart/2008/layout/HorizontalMultiLevelHierarchy"/>
    <dgm:cxn modelId="{B1181805-0856-4A45-8F22-5EF5DC3F947F}" type="presParOf" srcId="{4BA792CA-FCEB-7841-9D80-6BB1A42B4D94}" destId="{BABB8878-4B1D-194C-ACD5-84171842B8AC}" srcOrd="0" destOrd="0" presId="urn:microsoft.com/office/officeart/2008/layout/HorizontalMultiLevelHierarchy"/>
    <dgm:cxn modelId="{A7FC6E97-980D-694A-9942-D83C8237252D}" type="presParOf" srcId="{551EC4E6-AE1D-DD43-B7C4-D7EFBEA2E636}" destId="{FF89B527-96DD-344F-A6E9-4D96FBF8184B}" srcOrd="17" destOrd="0" presId="urn:microsoft.com/office/officeart/2008/layout/HorizontalMultiLevelHierarchy"/>
    <dgm:cxn modelId="{0489A349-9648-A441-A58E-A4E5B9613D6C}" type="presParOf" srcId="{FF89B527-96DD-344F-A6E9-4D96FBF8184B}" destId="{00C029E1-BACD-3B4B-B105-64422CAA0D27}" srcOrd="0" destOrd="0" presId="urn:microsoft.com/office/officeart/2008/layout/HorizontalMultiLevelHierarchy"/>
    <dgm:cxn modelId="{D2F21320-F12B-2240-99A2-5C02EC9AC9A6}" type="presParOf" srcId="{FF89B527-96DD-344F-A6E9-4D96FBF8184B}" destId="{3177E0D2-F527-A748-B581-F447A0BCCEC9}" srcOrd="1" destOrd="0" presId="urn:microsoft.com/office/officeart/2008/layout/HorizontalMultiLevelHierarchy"/>
    <dgm:cxn modelId="{54699830-487F-8F48-BB8C-AEE9B2F39A38}" type="presParOf" srcId="{551EC4E6-AE1D-DD43-B7C4-D7EFBEA2E636}" destId="{79FBF4CB-A334-FA4C-A730-5AE32E36618A}" srcOrd="18" destOrd="0" presId="urn:microsoft.com/office/officeart/2008/layout/HorizontalMultiLevelHierarchy"/>
    <dgm:cxn modelId="{DDB0873A-282D-A844-8AC7-6060D8809341}" type="presParOf" srcId="{79FBF4CB-A334-FA4C-A730-5AE32E36618A}" destId="{9EE10452-48CF-D04B-B4D7-2F7F0F4050BF}" srcOrd="0" destOrd="0" presId="urn:microsoft.com/office/officeart/2008/layout/HorizontalMultiLevelHierarchy"/>
    <dgm:cxn modelId="{9ADFFAAB-5AE5-8A4E-B765-0CDE265224D8}" type="presParOf" srcId="{551EC4E6-AE1D-DD43-B7C4-D7EFBEA2E636}" destId="{C467E811-70CB-BA4B-A8A7-0953754C465C}" srcOrd="19" destOrd="0" presId="urn:microsoft.com/office/officeart/2008/layout/HorizontalMultiLevelHierarchy"/>
    <dgm:cxn modelId="{60CCF6EB-1726-C241-9F8A-C9EC38875125}" type="presParOf" srcId="{C467E811-70CB-BA4B-A8A7-0953754C465C}" destId="{2B38E664-48B7-7044-9738-8E97AC293AB1}" srcOrd="0" destOrd="0" presId="urn:microsoft.com/office/officeart/2008/layout/HorizontalMultiLevelHierarchy"/>
    <dgm:cxn modelId="{22559809-FB56-3348-A385-D166A9518E78}" type="presParOf" srcId="{C467E811-70CB-BA4B-A8A7-0953754C465C}" destId="{EF9AE95C-C4E6-9949-9940-8C3EDD34A3ED}" srcOrd="1" destOrd="0" presId="urn:microsoft.com/office/officeart/2008/layout/HorizontalMultiLevelHierarchy"/>
    <dgm:cxn modelId="{B61B608D-952D-A34B-9945-2F6ECBB4F89C}" type="presParOf" srcId="{551EC4E6-AE1D-DD43-B7C4-D7EFBEA2E636}" destId="{1A32823E-C562-194D-8C0A-5A42C66D5E4E}" srcOrd="20" destOrd="0" presId="urn:microsoft.com/office/officeart/2008/layout/HorizontalMultiLevelHierarchy"/>
    <dgm:cxn modelId="{70D320EC-F559-304D-8016-885C51631461}" type="presParOf" srcId="{1A32823E-C562-194D-8C0A-5A42C66D5E4E}" destId="{9917B5D9-9759-3349-9C05-A9B0771200CB}" srcOrd="0" destOrd="0" presId="urn:microsoft.com/office/officeart/2008/layout/HorizontalMultiLevelHierarchy"/>
    <dgm:cxn modelId="{03CB0927-018E-F244-951E-FC618D4D700B}" type="presParOf" srcId="{551EC4E6-AE1D-DD43-B7C4-D7EFBEA2E636}" destId="{A816742D-B597-8542-9D71-5667F8757F4C}" srcOrd="21" destOrd="0" presId="urn:microsoft.com/office/officeart/2008/layout/HorizontalMultiLevelHierarchy"/>
    <dgm:cxn modelId="{11A8293C-9F8F-D442-B7E9-52920C19D640}" type="presParOf" srcId="{A816742D-B597-8542-9D71-5667F8757F4C}" destId="{0B025E1A-4017-974E-A410-E5C6C65DC33A}" srcOrd="0" destOrd="0" presId="urn:microsoft.com/office/officeart/2008/layout/HorizontalMultiLevelHierarchy"/>
    <dgm:cxn modelId="{952C5394-46AE-FD41-B6B9-240A29E1DF1F}" type="presParOf" srcId="{A816742D-B597-8542-9D71-5667F8757F4C}" destId="{E7BE67DA-EE95-7E48-8D47-9DF7FC54EC08}" srcOrd="1" destOrd="0" presId="urn:microsoft.com/office/officeart/2008/layout/HorizontalMultiLevelHierarchy"/>
    <dgm:cxn modelId="{071139FD-F2F3-9248-B072-1386483991F7}" type="presParOf" srcId="{551EC4E6-AE1D-DD43-B7C4-D7EFBEA2E636}" destId="{28B22BAA-5BF2-3448-A529-D989148F12A9}" srcOrd="22" destOrd="0" presId="urn:microsoft.com/office/officeart/2008/layout/HorizontalMultiLevelHierarchy"/>
    <dgm:cxn modelId="{AEFA7A39-1066-E84F-86E2-02ECA1226A5F}" type="presParOf" srcId="{28B22BAA-5BF2-3448-A529-D989148F12A9}" destId="{54988CD6-4C2C-0B46-806B-857498FF5ABF}" srcOrd="0" destOrd="0" presId="urn:microsoft.com/office/officeart/2008/layout/HorizontalMultiLevelHierarchy"/>
    <dgm:cxn modelId="{9FE832F8-3A07-6342-97CB-B77E73632A71}" type="presParOf" srcId="{551EC4E6-AE1D-DD43-B7C4-D7EFBEA2E636}" destId="{2B60A478-F6B1-CA42-A7A5-2C9AD1F726E9}" srcOrd="23" destOrd="0" presId="urn:microsoft.com/office/officeart/2008/layout/HorizontalMultiLevelHierarchy"/>
    <dgm:cxn modelId="{34731FAF-3E9A-EC42-88CB-677AA64D8329}" type="presParOf" srcId="{2B60A478-F6B1-CA42-A7A5-2C9AD1F726E9}" destId="{98898A49-EECE-8C42-800D-7F49FC06C40D}" srcOrd="0" destOrd="0" presId="urn:microsoft.com/office/officeart/2008/layout/HorizontalMultiLevelHierarchy"/>
    <dgm:cxn modelId="{1EFA55A3-B71D-9E41-91C6-69204D48D93B}"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1" dirty="0">
              <a:latin typeface="黑体" panose="02010609060101010101" pitchFamily="49" charset="-122"/>
              <a:ea typeface="黑体" panose="02010609060101010101" pitchFamily="49" charset="-122"/>
            </a:rPr>
            <a:t>第七章 生产产出的决策分析</a:t>
          </a:r>
          <a:endParaRPr lang="zh-CN" altLang="en-US" sz="28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dirty="0">
              <a:solidFill>
                <a:schemeClr val="tx1"/>
              </a:solidFill>
              <a:latin typeface="Microsoft YaHei" charset="-122"/>
              <a:ea typeface="Microsoft YaHei" charset="-122"/>
              <a:cs typeface="Microsoft YaHei" charset="-122"/>
            </a:rPr>
            <a:t>7.1</a:t>
          </a:r>
          <a:r>
            <a:rPr lang="zh-CN" altLang="en-US" sz="2000" dirty="0">
              <a:solidFill>
                <a:schemeClr val="tx1"/>
              </a:solidFill>
              <a:latin typeface="Microsoft YaHei" charset="-122"/>
              <a:ea typeface="Microsoft YaHei" charset="-122"/>
              <a:cs typeface="Microsoft YaHei" charset="-122"/>
            </a:rPr>
            <a:t> 边际分析</a:t>
          </a:r>
        </a:p>
      </dgm:t>
    </dgm:pt>
    <dgm:pt modelId="{A73DCD64-89DF-3E4C-9543-0D417B51464E}" type="parTrans" cxnId="{FE34B427-9D47-5D4F-B08C-79C955C57CBA}">
      <dgm:prSet custT="1"/>
      <dgm:spPr/>
      <dgm:t>
        <a:bodyPr/>
        <a:lstStyle/>
        <a:p>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dirty="0">
              <a:latin typeface="Microsoft YaHei" charset="-122"/>
              <a:ea typeface="Microsoft YaHei" charset="-122"/>
              <a:cs typeface="Microsoft YaHei" charset="-122"/>
            </a:rPr>
            <a:t>7.2</a:t>
          </a:r>
          <a:r>
            <a:rPr lang="zh-CN" altLang="en-US" sz="2000" dirty="0">
              <a:latin typeface="Microsoft YaHei" charset="-122"/>
              <a:ea typeface="Microsoft YaHei" charset="-122"/>
              <a:cs typeface="Microsoft YaHei" charset="-122"/>
            </a:rPr>
            <a:t> 盈亏平衡分析</a:t>
          </a:r>
        </a:p>
      </dgm:t>
    </dgm:pt>
    <dgm:pt modelId="{BDC2CFA9-99C6-8347-9628-F8B57513FB8C}" type="parTrans" cxnId="{D6FF61F4-2E70-2445-B362-FDF5936BBC6B}">
      <dgm:prSet custT="1"/>
      <dgm:spPr/>
      <dgm:t>
        <a:bodyPr/>
        <a:lstStyle/>
        <a:p>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dirty="0">
              <a:latin typeface="Microsoft YaHei" charset="-122"/>
              <a:ea typeface="Microsoft YaHei" charset="-122"/>
              <a:cs typeface="Microsoft YaHei" charset="-122"/>
            </a:rPr>
            <a:t>7.3</a:t>
          </a:r>
          <a:r>
            <a:rPr lang="zh-CN" altLang="en-US" sz="2000" dirty="0">
              <a:latin typeface="Microsoft YaHei" charset="-122"/>
              <a:ea typeface="Microsoft YaHei" charset="-122"/>
              <a:cs typeface="Microsoft YaHei" charset="-122"/>
            </a:rPr>
            <a:t> 生产可能性曲线及产品产量最佳组合的确定</a:t>
          </a:r>
        </a:p>
      </dgm:t>
    </dgm:pt>
    <dgm:pt modelId="{45267C76-6276-B44A-878A-9D61B556EBD7}" type="parTrans" cxnId="{F5520AE5-50EB-8743-B48A-12307D4CCE80}">
      <dgm:prSet custT="1"/>
      <dgm:spPr/>
      <dgm:t>
        <a:bodyPr/>
        <a:lstStyle/>
        <a:p>
          <a:endParaRPr lang="zh-CN" altLang="en-US" sz="6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73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LinFactNeighborX="3046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033" custLinFactNeighborX="3046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LinFactNeighborX="30463">
        <dgm:presLayoutVars>
          <dgm:chPref val="3"/>
        </dgm:presLayoutVars>
      </dgm:prSet>
      <dgm:spPr/>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1D6B8599-DD08-3349-A093-F1BD98077CDF}" type="presOf" srcId="{45267C76-6276-B44A-878A-9D61B556EBD7}" destId="{938A9782-2B6B-8141-99DA-6568305E0C38}" srcOrd="1"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400" dirty="0">
              <a:latin typeface="Microsoft YaHei" charset="-122"/>
              <a:ea typeface="Microsoft YaHei" charset="-122"/>
              <a:cs typeface="Microsoft YaHei" charset="-122"/>
            </a:rPr>
            <a:t>7.1</a:t>
          </a:r>
          <a:r>
            <a:rPr lang="zh-CN" altLang="en-US" sz="24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dirty="0">
              <a:solidFill>
                <a:srgbClr val="C00000"/>
              </a:solidFill>
              <a:latin typeface="Microsoft YaHei" charset="-122"/>
              <a:ea typeface="Microsoft YaHei" charset="-122"/>
              <a:cs typeface="Microsoft YaHei" charset="-122"/>
            </a:rPr>
            <a:t>7.1.1</a:t>
          </a:r>
          <a:r>
            <a:rPr lang="zh-CN" altLang="en-US" sz="2400" dirty="0">
              <a:solidFill>
                <a:srgbClr val="C00000"/>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24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dirty="0">
              <a:latin typeface="Microsoft YaHei" charset="-122"/>
              <a:ea typeface="Microsoft YaHei" charset="-122"/>
              <a:cs typeface="Microsoft YaHei" charset="-122"/>
            </a:rPr>
            <a:t>7.1.2</a:t>
          </a:r>
          <a:r>
            <a:rPr lang="zh-CN" altLang="en-US" sz="24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24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4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835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835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F09F18-90F3-F242-AFF3-EC94F11D3BC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B73A13C-6F47-E74B-8BDC-2BBEAE2D1175}" type="presOf" srcId="{A73DCD64-89DF-3E4C-9543-0D417B51464E}" destId="{F726EDD3-E670-9B47-8786-4F599884289D}" srcOrd="1"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470BFFB-2AEE-D94F-90AC-77F4260D5ECA}" type="presOf" srcId="{BDC2CFA9-99C6-8347-9628-F8B57513FB8C}" destId="{7A2CD5A7-70D6-DE44-803D-0740544CB367}" srcOrd="1" destOrd="0" presId="urn:microsoft.com/office/officeart/2008/layout/HorizontalMultiLevelHierarchy"/>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4B890104-D37F-9046-AE91-6BE39E7ECF40}" type="presOf" srcId="{BDC2CFA9-99C6-8347-9628-F8B57513FB8C}" destId="{7A2CD5A7-70D6-DE44-803D-0740544CB367}" srcOrd="1" destOrd="0" presId="urn:microsoft.com/office/officeart/2008/layout/HorizontalMultiLevelHierarchy"/>
    <dgm:cxn modelId="{2FED5409-E51C-CE4F-B26C-B8B92011812F}"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A4233743-C1EA-9E41-9F83-3911C2AA395E}" type="presOf" srcId="{773FD5F0-F007-F148-886B-86E72F86266E}" destId="{D3E2E567-EC04-E743-9B8C-985408EA1058}" srcOrd="0" destOrd="0" presId="urn:microsoft.com/office/officeart/2008/layout/HorizontalMultiLevelHierarchy"/>
    <dgm:cxn modelId="{AC047596-18A5-2347-B6B1-723295A44455}" type="presOf" srcId="{A73DCD64-89DF-3E4C-9543-0D417B51464E}" destId="{F726EDD3-E670-9B47-8786-4F599884289D}" srcOrd="1" destOrd="0" presId="urn:microsoft.com/office/officeart/2008/layout/HorizontalMultiLevelHierarchy"/>
    <dgm:cxn modelId="{4CB1E29F-4210-294C-88C5-1741F84D745A}" type="presOf" srcId="{BDC2CFA9-99C6-8347-9628-F8B57513FB8C}" destId="{93180932-306E-E545-95F9-2A5635FDC9F1}" srcOrd="0" destOrd="0" presId="urn:microsoft.com/office/officeart/2008/layout/HorizontalMultiLevelHierarchy"/>
    <dgm:cxn modelId="{5A744CCB-9B5A-424C-9BFD-F3CE1B364B80}" type="presOf" srcId="{A73DCD64-89DF-3E4C-9543-0D417B51464E}" destId="{082A771F-69AF-7C4C-86CB-DF1CD8CB6581}" srcOrd="0" destOrd="0" presId="urn:microsoft.com/office/officeart/2008/layout/HorizontalMultiLevelHierarchy"/>
    <dgm:cxn modelId="{033CD1D0-494B-8646-BABD-8CDB151B6EB6}"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2AFE0F7-3D59-EA4F-AC0F-678726A93D7F}" type="presOf" srcId="{CC08C8E7-D5AB-9C4F-A78B-4A8C57EB2D22}" destId="{7111AE39-B455-7C4D-91F4-9E37E3822D07}" srcOrd="0" destOrd="0" presId="urn:microsoft.com/office/officeart/2008/layout/HorizontalMultiLevelHierarchy"/>
    <dgm:cxn modelId="{B7B0BA4E-7F6F-E04C-BA2C-C68E95DC742F}" type="presParOf" srcId="{3013142F-A3C7-F746-853E-2CA8B540A8DE}" destId="{B764B132-0961-414E-B6FA-FB0C6C1C6CED}" srcOrd="0" destOrd="0" presId="urn:microsoft.com/office/officeart/2008/layout/HorizontalMultiLevelHierarchy"/>
    <dgm:cxn modelId="{781987C2-D988-5741-BE96-809F1E11C3F3}" type="presParOf" srcId="{B764B132-0961-414E-B6FA-FB0C6C1C6CED}" destId="{7111AE39-B455-7C4D-91F4-9E37E3822D07}" srcOrd="0" destOrd="0" presId="urn:microsoft.com/office/officeart/2008/layout/HorizontalMultiLevelHierarchy"/>
    <dgm:cxn modelId="{2FD5F4F1-229B-F14C-B32C-0622DD971BAA}" type="presParOf" srcId="{B764B132-0961-414E-B6FA-FB0C6C1C6CED}" destId="{551EC4E6-AE1D-DD43-B7C4-D7EFBEA2E636}" srcOrd="1" destOrd="0" presId="urn:microsoft.com/office/officeart/2008/layout/HorizontalMultiLevelHierarchy"/>
    <dgm:cxn modelId="{E67E3499-8360-0C46-9DAA-806C3F3336B5}" type="presParOf" srcId="{551EC4E6-AE1D-DD43-B7C4-D7EFBEA2E636}" destId="{082A771F-69AF-7C4C-86CB-DF1CD8CB6581}" srcOrd="0" destOrd="0" presId="urn:microsoft.com/office/officeart/2008/layout/HorizontalMultiLevelHierarchy"/>
    <dgm:cxn modelId="{481B95AA-A98C-5A4A-9CD6-D90201D64F28}" type="presParOf" srcId="{082A771F-69AF-7C4C-86CB-DF1CD8CB6581}" destId="{F726EDD3-E670-9B47-8786-4F599884289D}" srcOrd="0" destOrd="0" presId="urn:microsoft.com/office/officeart/2008/layout/HorizontalMultiLevelHierarchy"/>
    <dgm:cxn modelId="{3EBEEAAE-2C30-4E44-AEA4-33609704AC09}" type="presParOf" srcId="{551EC4E6-AE1D-DD43-B7C4-D7EFBEA2E636}" destId="{7B40AE63-0EA3-0747-BCE5-5F3AB0355BF2}" srcOrd="1" destOrd="0" presId="urn:microsoft.com/office/officeart/2008/layout/HorizontalMultiLevelHierarchy"/>
    <dgm:cxn modelId="{9A5CD353-4A5B-EB42-86B2-44AA5CABC131}" type="presParOf" srcId="{7B40AE63-0EA3-0747-BCE5-5F3AB0355BF2}" destId="{C852AF5D-E3CA-F844-B775-08DD6E6FB940}" srcOrd="0" destOrd="0" presId="urn:microsoft.com/office/officeart/2008/layout/HorizontalMultiLevelHierarchy"/>
    <dgm:cxn modelId="{BFBFC1FA-78B3-DB4C-97A4-34F1908776DC}" type="presParOf" srcId="{7B40AE63-0EA3-0747-BCE5-5F3AB0355BF2}" destId="{30463D07-8E7F-3146-97CE-76CE82648742}" srcOrd="1" destOrd="0" presId="urn:microsoft.com/office/officeart/2008/layout/HorizontalMultiLevelHierarchy"/>
    <dgm:cxn modelId="{7BA5A6EB-BAC4-DA4A-9750-D7F2A3B624AA}" type="presParOf" srcId="{551EC4E6-AE1D-DD43-B7C4-D7EFBEA2E636}" destId="{93180932-306E-E545-95F9-2A5635FDC9F1}" srcOrd="2" destOrd="0" presId="urn:microsoft.com/office/officeart/2008/layout/HorizontalMultiLevelHierarchy"/>
    <dgm:cxn modelId="{98C7BDF8-0098-F346-9235-99A1E9ECD9A1}" type="presParOf" srcId="{93180932-306E-E545-95F9-2A5635FDC9F1}" destId="{7A2CD5A7-70D6-DE44-803D-0740544CB367}" srcOrd="0" destOrd="0" presId="urn:microsoft.com/office/officeart/2008/layout/HorizontalMultiLevelHierarchy"/>
    <dgm:cxn modelId="{FCF9A276-92C0-2345-A4EC-D5D7C7616DD5}" type="presParOf" srcId="{551EC4E6-AE1D-DD43-B7C4-D7EFBEA2E636}" destId="{A0C9905E-6DBF-7645-94A7-C4BCDADC46B9}" srcOrd="3" destOrd="0" presId="urn:microsoft.com/office/officeart/2008/layout/HorizontalMultiLevelHierarchy"/>
    <dgm:cxn modelId="{3FCA387D-F7E9-4C43-A062-70A7C4365FFC}" type="presParOf" srcId="{A0C9905E-6DBF-7645-94A7-C4BCDADC46B9}" destId="{D3E2E567-EC04-E743-9B8C-985408EA1058}" srcOrd="0" destOrd="0" presId="urn:microsoft.com/office/officeart/2008/layout/HorizontalMultiLevelHierarchy"/>
    <dgm:cxn modelId="{0B1B0297-A711-5544-87AA-E58E637521D8}"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F8FE7700-C2D5-F24F-BD16-89C07E3977A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3B1161C-F385-334F-8E73-151DA294464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9C12338-5932-A34A-9F8C-90F3274FA794}" type="presOf" srcId="{DD5BF61D-B843-C744-B9A9-3312A1287EF4}" destId="{C852AF5D-E3CA-F844-B775-08DD6E6FB940}" srcOrd="0" destOrd="0" presId="urn:microsoft.com/office/officeart/2008/layout/HorizontalMultiLevelHierarchy"/>
    <dgm:cxn modelId="{E7DE353B-FF26-514D-8F79-41479070C4B3}" type="presOf" srcId="{BDC2CFA9-99C6-8347-9628-F8B57513FB8C}" destId="{93180932-306E-E545-95F9-2A5635FDC9F1}" srcOrd="0" destOrd="0" presId="urn:microsoft.com/office/officeart/2008/layout/HorizontalMultiLevelHierarchy"/>
    <dgm:cxn modelId="{CBCF4452-485E-D84F-BC25-1D857697B8A2}" type="presOf" srcId="{2EFE4671-8583-3540-9262-1FC578B666F4}" destId="{3013142F-A3C7-F746-853E-2CA8B540A8DE}" srcOrd="0" destOrd="0" presId="urn:microsoft.com/office/officeart/2008/layout/HorizontalMultiLevelHierarchy"/>
    <dgm:cxn modelId="{98F15CB7-1473-7644-A623-0BF78D64FC0A}" type="presOf" srcId="{773FD5F0-F007-F148-886B-86E72F86266E}" destId="{D3E2E567-EC04-E743-9B8C-985408EA1058}" srcOrd="0" destOrd="0" presId="urn:microsoft.com/office/officeart/2008/layout/HorizontalMultiLevelHierarchy"/>
    <dgm:cxn modelId="{BDE9EFC1-4C6A-0D4E-89BF-4DA95F45F6B1}"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E96B1FA-37C5-A046-9FC3-B8F540C506F0}" type="presOf" srcId="{A73DCD64-89DF-3E4C-9543-0D417B51464E}" destId="{082A771F-69AF-7C4C-86CB-DF1CD8CB6581}" srcOrd="0" destOrd="0" presId="urn:microsoft.com/office/officeart/2008/layout/HorizontalMultiLevelHierarchy"/>
    <dgm:cxn modelId="{744E3AF8-CE7C-C643-8355-D378C61888AA}" type="presParOf" srcId="{3013142F-A3C7-F746-853E-2CA8B540A8DE}" destId="{B764B132-0961-414E-B6FA-FB0C6C1C6CED}" srcOrd="0" destOrd="0" presId="urn:microsoft.com/office/officeart/2008/layout/HorizontalMultiLevelHierarchy"/>
    <dgm:cxn modelId="{5A4E734E-2698-BB43-B71E-2177E93E3F53}" type="presParOf" srcId="{B764B132-0961-414E-B6FA-FB0C6C1C6CED}" destId="{7111AE39-B455-7C4D-91F4-9E37E3822D07}" srcOrd="0" destOrd="0" presId="urn:microsoft.com/office/officeart/2008/layout/HorizontalMultiLevelHierarchy"/>
    <dgm:cxn modelId="{D9764DC2-8CA4-C840-8B29-267DC4B012C8}" type="presParOf" srcId="{B764B132-0961-414E-B6FA-FB0C6C1C6CED}" destId="{551EC4E6-AE1D-DD43-B7C4-D7EFBEA2E636}" srcOrd="1" destOrd="0" presId="urn:microsoft.com/office/officeart/2008/layout/HorizontalMultiLevelHierarchy"/>
    <dgm:cxn modelId="{54405D5A-CAD8-C744-AA53-F6AF5BEB4BB2}" type="presParOf" srcId="{551EC4E6-AE1D-DD43-B7C4-D7EFBEA2E636}" destId="{082A771F-69AF-7C4C-86CB-DF1CD8CB6581}" srcOrd="0" destOrd="0" presId="urn:microsoft.com/office/officeart/2008/layout/HorizontalMultiLevelHierarchy"/>
    <dgm:cxn modelId="{2FE66634-92B4-5E4D-A500-779B9B426E42}" type="presParOf" srcId="{082A771F-69AF-7C4C-86CB-DF1CD8CB6581}" destId="{F726EDD3-E670-9B47-8786-4F599884289D}" srcOrd="0" destOrd="0" presId="urn:microsoft.com/office/officeart/2008/layout/HorizontalMultiLevelHierarchy"/>
    <dgm:cxn modelId="{088037FC-08F6-3E4A-BBC7-EE5CC496E3BC}" type="presParOf" srcId="{551EC4E6-AE1D-DD43-B7C4-D7EFBEA2E636}" destId="{7B40AE63-0EA3-0747-BCE5-5F3AB0355BF2}" srcOrd="1" destOrd="0" presId="urn:microsoft.com/office/officeart/2008/layout/HorizontalMultiLevelHierarchy"/>
    <dgm:cxn modelId="{3B9828A9-B5A5-A849-9CBE-9622C12CB99B}" type="presParOf" srcId="{7B40AE63-0EA3-0747-BCE5-5F3AB0355BF2}" destId="{C852AF5D-E3CA-F844-B775-08DD6E6FB940}" srcOrd="0" destOrd="0" presId="urn:microsoft.com/office/officeart/2008/layout/HorizontalMultiLevelHierarchy"/>
    <dgm:cxn modelId="{E42A2143-2248-3241-8CE4-FBB64C3FFCFF}" type="presParOf" srcId="{7B40AE63-0EA3-0747-BCE5-5F3AB0355BF2}" destId="{30463D07-8E7F-3146-97CE-76CE82648742}" srcOrd="1" destOrd="0" presId="urn:microsoft.com/office/officeart/2008/layout/HorizontalMultiLevelHierarchy"/>
    <dgm:cxn modelId="{C49DA3E4-B737-7C43-848A-8D17F98665A4}" type="presParOf" srcId="{551EC4E6-AE1D-DD43-B7C4-D7EFBEA2E636}" destId="{93180932-306E-E545-95F9-2A5635FDC9F1}" srcOrd="2" destOrd="0" presId="urn:microsoft.com/office/officeart/2008/layout/HorizontalMultiLevelHierarchy"/>
    <dgm:cxn modelId="{A641AFA7-DE53-2D4B-B78E-5B764D1D58D2}" type="presParOf" srcId="{93180932-306E-E545-95F9-2A5635FDC9F1}" destId="{7A2CD5A7-70D6-DE44-803D-0740544CB367}" srcOrd="0" destOrd="0" presId="urn:microsoft.com/office/officeart/2008/layout/HorizontalMultiLevelHierarchy"/>
    <dgm:cxn modelId="{FC4D6604-DF32-F740-80BE-E3456F32B6EC}" type="presParOf" srcId="{551EC4E6-AE1D-DD43-B7C4-D7EFBEA2E636}" destId="{A0C9905E-6DBF-7645-94A7-C4BCDADC46B9}" srcOrd="3" destOrd="0" presId="urn:microsoft.com/office/officeart/2008/layout/HorizontalMultiLevelHierarchy"/>
    <dgm:cxn modelId="{12371EDE-645D-844E-887F-15ED352EAD11}" type="presParOf" srcId="{A0C9905E-6DBF-7645-94A7-C4BCDADC46B9}" destId="{D3E2E567-EC04-E743-9B8C-985408EA1058}" srcOrd="0" destOrd="0" presId="urn:microsoft.com/office/officeart/2008/layout/HorizontalMultiLevelHierarchy"/>
    <dgm:cxn modelId="{6A2D89FC-E52B-664D-AE90-B2A5A508CED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F8FE7700-C2D5-F24F-BD16-89C07E3977A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3B1161C-F385-334F-8E73-151DA294464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9C12338-5932-A34A-9F8C-90F3274FA794}" type="presOf" srcId="{DD5BF61D-B843-C744-B9A9-3312A1287EF4}" destId="{C852AF5D-E3CA-F844-B775-08DD6E6FB940}" srcOrd="0" destOrd="0" presId="urn:microsoft.com/office/officeart/2008/layout/HorizontalMultiLevelHierarchy"/>
    <dgm:cxn modelId="{E7DE353B-FF26-514D-8F79-41479070C4B3}" type="presOf" srcId="{BDC2CFA9-99C6-8347-9628-F8B57513FB8C}" destId="{93180932-306E-E545-95F9-2A5635FDC9F1}" srcOrd="0" destOrd="0" presId="urn:microsoft.com/office/officeart/2008/layout/HorizontalMultiLevelHierarchy"/>
    <dgm:cxn modelId="{CBCF4452-485E-D84F-BC25-1D857697B8A2}" type="presOf" srcId="{2EFE4671-8583-3540-9262-1FC578B666F4}" destId="{3013142F-A3C7-F746-853E-2CA8B540A8DE}" srcOrd="0" destOrd="0" presId="urn:microsoft.com/office/officeart/2008/layout/HorizontalMultiLevelHierarchy"/>
    <dgm:cxn modelId="{98F15CB7-1473-7644-A623-0BF78D64FC0A}" type="presOf" srcId="{773FD5F0-F007-F148-886B-86E72F86266E}" destId="{D3E2E567-EC04-E743-9B8C-985408EA1058}" srcOrd="0" destOrd="0" presId="urn:microsoft.com/office/officeart/2008/layout/HorizontalMultiLevelHierarchy"/>
    <dgm:cxn modelId="{BDE9EFC1-4C6A-0D4E-89BF-4DA95F45F6B1}"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E96B1FA-37C5-A046-9FC3-B8F540C506F0}" type="presOf" srcId="{A73DCD64-89DF-3E4C-9543-0D417B51464E}" destId="{082A771F-69AF-7C4C-86CB-DF1CD8CB6581}" srcOrd="0" destOrd="0" presId="urn:microsoft.com/office/officeart/2008/layout/HorizontalMultiLevelHierarchy"/>
    <dgm:cxn modelId="{744E3AF8-CE7C-C643-8355-D378C61888AA}" type="presParOf" srcId="{3013142F-A3C7-F746-853E-2CA8B540A8DE}" destId="{B764B132-0961-414E-B6FA-FB0C6C1C6CED}" srcOrd="0" destOrd="0" presId="urn:microsoft.com/office/officeart/2008/layout/HorizontalMultiLevelHierarchy"/>
    <dgm:cxn modelId="{5A4E734E-2698-BB43-B71E-2177E93E3F53}" type="presParOf" srcId="{B764B132-0961-414E-B6FA-FB0C6C1C6CED}" destId="{7111AE39-B455-7C4D-91F4-9E37E3822D07}" srcOrd="0" destOrd="0" presId="urn:microsoft.com/office/officeart/2008/layout/HorizontalMultiLevelHierarchy"/>
    <dgm:cxn modelId="{D9764DC2-8CA4-C840-8B29-267DC4B012C8}" type="presParOf" srcId="{B764B132-0961-414E-B6FA-FB0C6C1C6CED}" destId="{551EC4E6-AE1D-DD43-B7C4-D7EFBEA2E636}" srcOrd="1" destOrd="0" presId="urn:microsoft.com/office/officeart/2008/layout/HorizontalMultiLevelHierarchy"/>
    <dgm:cxn modelId="{54405D5A-CAD8-C744-AA53-F6AF5BEB4BB2}" type="presParOf" srcId="{551EC4E6-AE1D-DD43-B7C4-D7EFBEA2E636}" destId="{082A771F-69AF-7C4C-86CB-DF1CD8CB6581}" srcOrd="0" destOrd="0" presId="urn:microsoft.com/office/officeart/2008/layout/HorizontalMultiLevelHierarchy"/>
    <dgm:cxn modelId="{2FE66634-92B4-5E4D-A500-779B9B426E42}" type="presParOf" srcId="{082A771F-69AF-7C4C-86CB-DF1CD8CB6581}" destId="{F726EDD3-E670-9B47-8786-4F599884289D}" srcOrd="0" destOrd="0" presId="urn:microsoft.com/office/officeart/2008/layout/HorizontalMultiLevelHierarchy"/>
    <dgm:cxn modelId="{088037FC-08F6-3E4A-BBC7-EE5CC496E3BC}" type="presParOf" srcId="{551EC4E6-AE1D-DD43-B7C4-D7EFBEA2E636}" destId="{7B40AE63-0EA3-0747-BCE5-5F3AB0355BF2}" srcOrd="1" destOrd="0" presId="urn:microsoft.com/office/officeart/2008/layout/HorizontalMultiLevelHierarchy"/>
    <dgm:cxn modelId="{3B9828A9-B5A5-A849-9CBE-9622C12CB99B}" type="presParOf" srcId="{7B40AE63-0EA3-0747-BCE5-5F3AB0355BF2}" destId="{C852AF5D-E3CA-F844-B775-08DD6E6FB940}" srcOrd="0" destOrd="0" presId="urn:microsoft.com/office/officeart/2008/layout/HorizontalMultiLevelHierarchy"/>
    <dgm:cxn modelId="{E42A2143-2248-3241-8CE4-FBB64C3FFCFF}" type="presParOf" srcId="{7B40AE63-0EA3-0747-BCE5-5F3AB0355BF2}" destId="{30463D07-8E7F-3146-97CE-76CE82648742}" srcOrd="1" destOrd="0" presId="urn:microsoft.com/office/officeart/2008/layout/HorizontalMultiLevelHierarchy"/>
    <dgm:cxn modelId="{C49DA3E4-B737-7C43-848A-8D17F98665A4}" type="presParOf" srcId="{551EC4E6-AE1D-DD43-B7C4-D7EFBEA2E636}" destId="{93180932-306E-E545-95F9-2A5635FDC9F1}" srcOrd="2" destOrd="0" presId="urn:microsoft.com/office/officeart/2008/layout/HorizontalMultiLevelHierarchy"/>
    <dgm:cxn modelId="{A641AFA7-DE53-2D4B-B78E-5B764D1D58D2}" type="presParOf" srcId="{93180932-306E-E545-95F9-2A5635FDC9F1}" destId="{7A2CD5A7-70D6-DE44-803D-0740544CB367}" srcOrd="0" destOrd="0" presId="urn:microsoft.com/office/officeart/2008/layout/HorizontalMultiLevelHierarchy"/>
    <dgm:cxn modelId="{FC4D6604-DF32-F740-80BE-E3456F32B6EC}" type="presParOf" srcId="{551EC4E6-AE1D-DD43-B7C4-D7EFBEA2E636}" destId="{A0C9905E-6DBF-7645-94A7-C4BCDADC46B9}" srcOrd="3" destOrd="0" presId="urn:microsoft.com/office/officeart/2008/layout/HorizontalMultiLevelHierarchy"/>
    <dgm:cxn modelId="{12371EDE-645D-844E-887F-15ED352EAD11}" type="presParOf" srcId="{A0C9905E-6DBF-7645-94A7-C4BCDADC46B9}" destId="{D3E2E567-EC04-E743-9B8C-985408EA1058}" srcOrd="0" destOrd="0" presId="urn:microsoft.com/office/officeart/2008/layout/HorizontalMultiLevelHierarchy"/>
    <dgm:cxn modelId="{6A2D89FC-E52B-664D-AE90-B2A5A508CED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F8FE7700-C2D5-F24F-BD16-89C07E3977AA}"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3B1161C-F385-334F-8E73-151DA294464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9C12338-5932-A34A-9F8C-90F3274FA794}" type="presOf" srcId="{DD5BF61D-B843-C744-B9A9-3312A1287EF4}" destId="{C852AF5D-E3CA-F844-B775-08DD6E6FB940}" srcOrd="0" destOrd="0" presId="urn:microsoft.com/office/officeart/2008/layout/HorizontalMultiLevelHierarchy"/>
    <dgm:cxn modelId="{E7DE353B-FF26-514D-8F79-41479070C4B3}" type="presOf" srcId="{BDC2CFA9-99C6-8347-9628-F8B57513FB8C}" destId="{93180932-306E-E545-95F9-2A5635FDC9F1}" srcOrd="0" destOrd="0" presId="urn:microsoft.com/office/officeart/2008/layout/HorizontalMultiLevelHierarchy"/>
    <dgm:cxn modelId="{CBCF4452-485E-D84F-BC25-1D857697B8A2}" type="presOf" srcId="{2EFE4671-8583-3540-9262-1FC578B666F4}" destId="{3013142F-A3C7-F746-853E-2CA8B540A8DE}" srcOrd="0" destOrd="0" presId="urn:microsoft.com/office/officeart/2008/layout/HorizontalMultiLevelHierarchy"/>
    <dgm:cxn modelId="{98F15CB7-1473-7644-A623-0BF78D64FC0A}" type="presOf" srcId="{773FD5F0-F007-F148-886B-86E72F86266E}" destId="{D3E2E567-EC04-E743-9B8C-985408EA1058}" srcOrd="0" destOrd="0" presId="urn:microsoft.com/office/officeart/2008/layout/HorizontalMultiLevelHierarchy"/>
    <dgm:cxn modelId="{BDE9EFC1-4C6A-0D4E-89BF-4DA95F45F6B1}"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E96B1FA-37C5-A046-9FC3-B8F540C506F0}" type="presOf" srcId="{A73DCD64-89DF-3E4C-9543-0D417B51464E}" destId="{082A771F-69AF-7C4C-86CB-DF1CD8CB6581}" srcOrd="0" destOrd="0" presId="urn:microsoft.com/office/officeart/2008/layout/HorizontalMultiLevelHierarchy"/>
    <dgm:cxn modelId="{744E3AF8-CE7C-C643-8355-D378C61888AA}" type="presParOf" srcId="{3013142F-A3C7-F746-853E-2CA8B540A8DE}" destId="{B764B132-0961-414E-B6FA-FB0C6C1C6CED}" srcOrd="0" destOrd="0" presId="urn:microsoft.com/office/officeart/2008/layout/HorizontalMultiLevelHierarchy"/>
    <dgm:cxn modelId="{5A4E734E-2698-BB43-B71E-2177E93E3F53}" type="presParOf" srcId="{B764B132-0961-414E-B6FA-FB0C6C1C6CED}" destId="{7111AE39-B455-7C4D-91F4-9E37E3822D07}" srcOrd="0" destOrd="0" presId="urn:microsoft.com/office/officeart/2008/layout/HorizontalMultiLevelHierarchy"/>
    <dgm:cxn modelId="{D9764DC2-8CA4-C840-8B29-267DC4B012C8}" type="presParOf" srcId="{B764B132-0961-414E-B6FA-FB0C6C1C6CED}" destId="{551EC4E6-AE1D-DD43-B7C4-D7EFBEA2E636}" srcOrd="1" destOrd="0" presId="urn:microsoft.com/office/officeart/2008/layout/HorizontalMultiLevelHierarchy"/>
    <dgm:cxn modelId="{54405D5A-CAD8-C744-AA53-F6AF5BEB4BB2}" type="presParOf" srcId="{551EC4E6-AE1D-DD43-B7C4-D7EFBEA2E636}" destId="{082A771F-69AF-7C4C-86CB-DF1CD8CB6581}" srcOrd="0" destOrd="0" presId="urn:microsoft.com/office/officeart/2008/layout/HorizontalMultiLevelHierarchy"/>
    <dgm:cxn modelId="{2FE66634-92B4-5E4D-A500-779B9B426E42}" type="presParOf" srcId="{082A771F-69AF-7C4C-86CB-DF1CD8CB6581}" destId="{F726EDD3-E670-9B47-8786-4F599884289D}" srcOrd="0" destOrd="0" presId="urn:microsoft.com/office/officeart/2008/layout/HorizontalMultiLevelHierarchy"/>
    <dgm:cxn modelId="{088037FC-08F6-3E4A-BBC7-EE5CC496E3BC}" type="presParOf" srcId="{551EC4E6-AE1D-DD43-B7C4-D7EFBEA2E636}" destId="{7B40AE63-0EA3-0747-BCE5-5F3AB0355BF2}" srcOrd="1" destOrd="0" presId="urn:microsoft.com/office/officeart/2008/layout/HorizontalMultiLevelHierarchy"/>
    <dgm:cxn modelId="{3B9828A9-B5A5-A849-9CBE-9622C12CB99B}" type="presParOf" srcId="{7B40AE63-0EA3-0747-BCE5-5F3AB0355BF2}" destId="{C852AF5D-E3CA-F844-B775-08DD6E6FB940}" srcOrd="0" destOrd="0" presId="urn:microsoft.com/office/officeart/2008/layout/HorizontalMultiLevelHierarchy"/>
    <dgm:cxn modelId="{E42A2143-2248-3241-8CE4-FBB64C3FFCFF}" type="presParOf" srcId="{7B40AE63-0EA3-0747-BCE5-5F3AB0355BF2}" destId="{30463D07-8E7F-3146-97CE-76CE82648742}" srcOrd="1" destOrd="0" presId="urn:microsoft.com/office/officeart/2008/layout/HorizontalMultiLevelHierarchy"/>
    <dgm:cxn modelId="{C49DA3E4-B737-7C43-848A-8D17F98665A4}" type="presParOf" srcId="{551EC4E6-AE1D-DD43-B7C4-D7EFBEA2E636}" destId="{93180932-306E-E545-95F9-2A5635FDC9F1}" srcOrd="2" destOrd="0" presId="urn:microsoft.com/office/officeart/2008/layout/HorizontalMultiLevelHierarchy"/>
    <dgm:cxn modelId="{A641AFA7-DE53-2D4B-B78E-5B764D1D58D2}" type="presParOf" srcId="{93180932-306E-E545-95F9-2A5635FDC9F1}" destId="{7A2CD5A7-70D6-DE44-803D-0740544CB367}" srcOrd="0" destOrd="0" presId="urn:microsoft.com/office/officeart/2008/layout/HorizontalMultiLevelHierarchy"/>
    <dgm:cxn modelId="{FC4D6604-DF32-F740-80BE-E3456F32B6EC}" type="presParOf" srcId="{551EC4E6-AE1D-DD43-B7C4-D7EFBEA2E636}" destId="{A0C9905E-6DBF-7645-94A7-C4BCDADC46B9}" srcOrd="3" destOrd="0" presId="urn:microsoft.com/office/officeart/2008/layout/HorizontalMultiLevelHierarchy"/>
    <dgm:cxn modelId="{12371EDE-645D-844E-887F-15ED352EAD11}" type="presParOf" srcId="{A0C9905E-6DBF-7645-94A7-C4BCDADC46B9}" destId="{D3E2E567-EC04-E743-9B8C-985408EA1058}" srcOrd="0" destOrd="0" presId="urn:microsoft.com/office/officeart/2008/layout/HorizontalMultiLevelHierarchy"/>
    <dgm:cxn modelId="{6A2D89FC-E52B-664D-AE90-B2A5A508CED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DA4619-7222-5E46-839C-37D4F144CD36}"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8A0F32D-56B7-F942-A5BB-110ECF4AAC5C}" type="presOf" srcId="{CC08C8E7-D5AB-9C4F-A78B-4A8C57EB2D22}" destId="{7111AE39-B455-7C4D-91F4-9E37E3822D07}" srcOrd="0" destOrd="0" presId="urn:microsoft.com/office/officeart/2008/layout/HorizontalMultiLevelHierarchy"/>
    <dgm:cxn modelId="{1EC4E331-F12D-E34E-9F9F-AD2075613151}" type="presOf" srcId="{773FD5F0-F007-F148-886B-86E72F86266E}" destId="{D3E2E567-EC04-E743-9B8C-985408EA1058}" srcOrd="0" destOrd="0" presId="urn:microsoft.com/office/officeart/2008/layout/HorizontalMultiLevelHierarchy"/>
    <dgm:cxn modelId="{D31C5D73-4B8B-3345-88CC-254371928F86}" type="presOf" srcId="{2EFE4671-8583-3540-9262-1FC578B666F4}" destId="{3013142F-A3C7-F746-853E-2CA8B540A8DE}" srcOrd="0" destOrd="0" presId="urn:microsoft.com/office/officeart/2008/layout/HorizontalMultiLevelHierarchy"/>
    <dgm:cxn modelId="{9BE6F77A-FD4C-E549-A373-B07ADE551C2B}" type="presOf" srcId="{A73DCD64-89DF-3E4C-9543-0D417B51464E}" destId="{082A771F-69AF-7C4C-86CB-DF1CD8CB6581}" srcOrd="0" destOrd="0" presId="urn:microsoft.com/office/officeart/2008/layout/HorizontalMultiLevelHierarchy"/>
    <dgm:cxn modelId="{BB9E1185-914F-5D4E-95CB-16A2B196AB40}" type="presOf" srcId="{DD5BF61D-B843-C744-B9A9-3312A1287EF4}" destId="{C852AF5D-E3CA-F844-B775-08DD6E6FB940}" srcOrd="0" destOrd="0" presId="urn:microsoft.com/office/officeart/2008/layout/HorizontalMultiLevelHierarchy"/>
    <dgm:cxn modelId="{8D6F1596-3FB7-7847-827B-2584865A614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4149DFF-E941-7046-B57A-B14557D4A4AF}" type="presOf" srcId="{A73DCD64-89DF-3E4C-9543-0D417B51464E}" destId="{F726EDD3-E670-9B47-8786-4F599884289D}" srcOrd="1" destOrd="0" presId="urn:microsoft.com/office/officeart/2008/layout/HorizontalMultiLevelHierarchy"/>
    <dgm:cxn modelId="{731F59F3-4D44-594C-866D-A5C8047F5313}" type="presParOf" srcId="{3013142F-A3C7-F746-853E-2CA8B540A8DE}" destId="{B764B132-0961-414E-B6FA-FB0C6C1C6CED}" srcOrd="0" destOrd="0" presId="urn:microsoft.com/office/officeart/2008/layout/HorizontalMultiLevelHierarchy"/>
    <dgm:cxn modelId="{524035CE-DFB3-6843-AC6B-470F0824A5D5}" type="presParOf" srcId="{B764B132-0961-414E-B6FA-FB0C6C1C6CED}" destId="{7111AE39-B455-7C4D-91F4-9E37E3822D07}" srcOrd="0" destOrd="0" presId="urn:microsoft.com/office/officeart/2008/layout/HorizontalMultiLevelHierarchy"/>
    <dgm:cxn modelId="{C970C7A8-D232-D44F-B6D7-85FA10328CB1}" type="presParOf" srcId="{B764B132-0961-414E-B6FA-FB0C6C1C6CED}" destId="{551EC4E6-AE1D-DD43-B7C4-D7EFBEA2E636}" srcOrd="1" destOrd="0" presId="urn:microsoft.com/office/officeart/2008/layout/HorizontalMultiLevelHierarchy"/>
    <dgm:cxn modelId="{51E5772A-9482-E84E-8B14-A71E2F572D54}" type="presParOf" srcId="{551EC4E6-AE1D-DD43-B7C4-D7EFBEA2E636}" destId="{082A771F-69AF-7C4C-86CB-DF1CD8CB6581}" srcOrd="0" destOrd="0" presId="urn:microsoft.com/office/officeart/2008/layout/HorizontalMultiLevelHierarchy"/>
    <dgm:cxn modelId="{FC792330-3052-C541-9C5A-E47878639F1E}" type="presParOf" srcId="{082A771F-69AF-7C4C-86CB-DF1CD8CB6581}" destId="{F726EDD3-E670-9B47-8786-4F599884289D}" srcOrd="0" destOrd="0" presId="urn:microsoft.com/office/officeart/2008/layout/HorizontalMultiLevelHierarchy"/>
    <dgm:cxn modelId="{CE760D5D-0D23-2B48-B160-151BE961E390}" type="presParOf" srcId="{551EC4E6-AE1D-DD43-B7C4-D7EFBEA2E636}" destId="{7B40AE63-0EA3-0747-BCE5-5F3AB0355BF2}" srcOrd="1" destOrd="0" presId="urn:microsoft.com/office/officeart/2008/layout/HorizontalMultiLevelHierarchy"/>
    <dgm:cxn modelId="{C95364F3-10FA-BE43-BA30-1205FD161B89}" type="presParOf" srcId="{7B40AE63-0EA3-0747-BCE5-5F3AB0355BF2}" destId="{C852AF5D-E3CA-F844-B775-08DD6E6FB940}" srcOrd="0" destOrd="0" presId="urn:microsoft.com/office/officeart/2008/layout/HorizontalMultiLevelHierarchy"/>
    <dgm:cxn modelId="{8F5C730E-6D55-AF4E-A396-1EB507742AF9}" type="presParOf" srcId="{7B40AE63-0EA3-0747-BCE5-5F3AB0355BF2}" destId="{30463D07-8E7F-3146-97CE-76CE82648742}" srcOrd="1" destOrd="0" presId="urn:microsoft.com/office/officeart/2008/layout/HorizontalMultiLevelHierarchy"/>
    <dgm:cxn modelId="{040D4D56-4784-624D-9E5B-F5A00225EC9B}" type="presParOf" srcId="{551EC4E6-AE1D-DD43-B7C4-D7EFBEA2E636}" destId="{93180932-306E-E545-95F9-2A5635FDC9F1}" srcOrd="2" destOrd="0" presId="urn:microsoft.com/office/officeart/2008/layout/HorizontalMultiLevelHierarchy"/>
    <dgm:cxn modelId="{A5C75FFC-6871-B34A-8245-01C5FA847261}" type="presParOf" srcId="{93180932-306E-E545-95F9-2A5635FDC9F1}" destId="{7A2CD5A7-70D6-DE44-803D-0740544CB367}" srcOrd="0" destOrd="0" presId="urn:microsoft.com/office/officeart/2008/layout/HorizontalMultiLevelHierarchy"/>
    <dgm:cxn modelId="{0E7777CA-C230-0F48-A8E5-27720E8053F0}" type="presParOf" srcId="{551EC4E6-AE1D-DD43-B7C4-D7EFBEA2E636}" destId="{A0C9905E-6DBF-7645-94A7-C4BCDADC46B9}" srcOrd="3" destOrd="0" presId="urn:microsoft.com/office/officeart/2008/layout/HorizontalMultiLevelHierarchy"/>
    <dgm:cxn modelId="{BA019D88-0250-BF41-8FDD-1FAFD9F1ABDB}" type="presParOf" srcId="{A0C9905E-6DBF-7645-94A7-C4BCDADC46B9}" destId="{D3E2E567-EC04-E743-9B8C-985408EA1058}" srcOrd="0" destOrd="0" presId="urn:microsoft.com/office/officeart/2008/layout/HorizontalMultiLevelHierarchy"/>
    <dgm:cxn modelId="{E4B1FB41-73A0-EA47-89C3-C1EB71E0600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392D5A0D-8D41-B947-AE1A-3DE6558426BD}"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1059B17-32FB-1641-BA6F-9FF317534198}"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7AA4841-8393-8042-9F49-AAFAB3359680}" type="presOf" srcId="{45267C76-6276-B44A-878A-9D61B556EBD7}" destId="{938A9782-2B6B-8141-99DA-6568305E0C38}" srcOrd="1" destOrd="0" presId="urn:microsoft.com/office/officeart/2008/layout/HorizontalMultiLevelHierarchy"/>
    <dgm:cxn modelId="{AB45AC51-9B48-114A-AF58-276378400D1A}" type="presOf" srcId="{A73DCD64-89DF-3E4C-9543-0D417B51464E}" destId="{F726EDD3-E670-9B47-8786-4F599884289D}" srcOrd="1" destOrd="0" presId="urn:microsoft.com/office/officeart/2008/layout/HorizontalMultiLevelHierarchy"/>
    <dgm:cxn modelId="{08A16761-495C-4E4C-9D9B-EA25C5C32393}" type="presOf" srcId="{2EFE4671-8583-3540-9262-1FC578B666F4}" destId="{3013142F-A3C7-F746-853E-2CA8B540A8DE}" srcOrd="0" destOrd="0" presId="urn:microsoft.com/office/officeart/2008/layout/HorizontalMultiLevelHierarchy"/>
    <dgm:cxn modelId="{B9303062-E788-B34E-9741-68FF3BF8FEA1}" type="presOf" srcId="{DD5BF61D-B843-C744-B9A9-3312A1287EF4}" destId="{C852AF5D-E3CA-F844-B775-08DD6E6FB940}" srcOrd="0" destOrd="0" presId="urn:microsoft.com/office/officeart/2008/layout/HorizontalMultiLevelHierarchy"/>
    <dgm:cxn modelId="{FFD1758F-181A-6644-BB57-E0FD00E315D7}" type="presOf" srcId="{BDC2CFA9-99C6-8347-9628-F8B57513FB8C}" destId="{93180932-306E-E545-95F9-2A5635FDC9F1}" srcOrd="0" destOrd="0" presId="urn:microsoft.com/office/officeart/2008/layout/HorizontalMultiLevelHierarchy"/>
    <dgm:cxn modelId="{F4C2EA91-7D6E-C541-B5D1-CA4824690B54}" type="presOf" srcId="{A73DCD64-89DF-3E4C-9543-0D417B51464E}" destId="{082A771F-69AF-7C4C-86CB-DF1CD8CB6581}" srcOrd="0" destOrd="0" presId="urn:microsoft.com/office/officeart/2008/layout/HorizontalMultiLevelHierarchy"/>
    <dgm:cxn modelId="{45C922B7-8ED7-B74A-B941-9FB4A961048D}" type="presOf" srcId="{BDC2CFA9-99C6-8347-9628-F8B57513FB8C}" destId="{7A2CD5A7-70D6-DE44-803D-0740544CB367}" srcOrd="1" destOrd="0" presId="urn:microsoft.com/office/officeart/2008/layout/HorizontalMultiLevelHierarchy"/>
    <dgm:cxn modelId="{F10C05D9-F03A-914A-AF0D-5F870FBA3F46}"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79FDCEF9-2CAD-ED46-ABF3-CC16221CC8F6}" type="presOf" srcId="{773FD5F0-F007-F148-886B-86E72F86266E}" destId="{D3E2E567-EC04-E743-9B8C-985408EA1058}" srcOrd="0" destOrd="0" presId="urn:microsoft.com/office/officeart/2008/layout/HorizontalMultiLevelHierarchy"/>
    <dgm:cxn modelId="{8B20985A-41CC-354F-A0D8-A14A80709B82}" type="presParOf" srcId="{3013142F-A3C7-F746-853E-2CA8B540A8DE}" destId="{B764B132-0961-414E-B6FA-FB0C6C1C6CED}" srcOrd="0" destOrd="0" presId="urn:microsoft.com/office/officeart/2008/layout/HorizontalMultiLevelHierarchy"/>
    <dgm:cxn modelId="{F8731923-0738-F64F-9579-ACA016F5691E}" type="presParOf" srcId="{B764B132-0961-414E-B6FA-FB0C6C1C6CED}" destId="{7111AE39-B455-7C4D-91F4-9E37E3822D07}" srcOrd="0" destOrd="0" presId="urn:microsoft.com/office/officeart/2008/layout/HorizontalMultiLevelHierarchy"/>
    <dgm:cxn modelId="{345D463B-AC50-A147-97EC-A0BF0F136181}" type="presParOf" srcId="{B764B132-0961-414E-B6FA-FB0C6C1C6CED}" destId="{551EC4E6-AE1D-DD43-B7C4-D7EFBEA2E636}" srcOrd="1" destOrd="0" presId="urn:microsoft.com/office/officeart/2008/layout/HorizontalMultiLevelHierarchy"/>
    <dgm:cxn modelId="{471B0DC2-3F35-4C49-896C-0418F4803F83}" type="presParOf" srcId="{551EC4E6-AE1D-DD43-B7C4-D7EFBEA2E636}" destId="{082A771F-69AF-7C4C-86CB-DF1CD8CB6581}" srcOrd="0" destOrd="0" presId="urn:microsoft.com/office/officeart/2008/layout/HorizontalMultiLevelHierarchy"/>
    <dgm:cxn modelId="{2E1F25C0-C5FF-E649-B1FA-B5C1F0354279}" type="presParOf" srcId="{082A771F-69AF-7C4C-86CB-DF1CD8CB6581}" destId="{F726EDD3-E670-9B47-8786-4F599884289D}" srcOrd="0" destOrd="0" presId="urn:microsoft.com/office/officeart/2008/layout/HorizontalMultiLevelHierarchy"/>
    <dgm:cxn modelId="{AACBE764-81C0-F645-BD5B-026B9BA90A35}" type="presParOf" srcId="{551EC4E6-AE1D-DD43-B7C4-D7EFBEA2E636}" destId="{7B40AE63-0EA3-0747-BCE5-5F3AB0355BF2}" srcOrd="1" destOrd="0" presId="urn:microsoft.com/office/officeart/2008/layout/HorizontalMultiLevelHierarchy"/>
    <dgm:cxn modelId="{145AF918-78FE-8D48-8DF9-039CB88A16BF}" type="presParOf" srcId="{7B40AE63-0EA3-0747-BCE5-5F3AB0355BF2}" destId="{C852AF5D-E3CA-F844-B775-08DD6E6FB940}" srcOrd="0" destOrd="0" presId="urn:microsoft.com/office/officeart/2008/layout/HorizontalMultiLevelHierarchy"/>
    <dgm:cxn modelId="{CCABCE96-B892-C141-80DD-787EE0D3F137}" type="presParOf" srcId="{7B40AE63-0EA3-0747-BCE5-5F3AB0355BF2}" destId="{30463D07-8E7F-3146-97CE-76CE82648742}" srcOrd="1" destOrd="0" presId="urn:microsoft.com/office/officeart/2008/layout/HorizontalMultiLevelHierarchy"/>
    <dgm:cxn modelId="{864B9F82-C6CD-C348-BFBE-09FE7877EEC4}" type="presParOf" srcId="{551EC4E6-AE1D-DD43-B7C4-D7EFBEA2E636}" destId="{93180932-306E-E545-95F9-2A5635FDC9F1}" srcOrd="2" destOrd="0" presId="urn:microsoft.com/office/officeart/2008/layout/HorizontalMultiLevelHierarchy"/>
    <dgm:cxn modelId="{EC529F95-BBDF-DE4D-A022-9F5F2104035B}" type="presParOf" srcId="{93180932-306E-E545-95F9-2A5635FDC9F1}" destId="{7A2CD5A7-70D6-DE44-803D-0740544CB367}" srcOrd="0" destOrd="0" presId="urn:microsoft.com/office/officeart/2008/layout/HorizontalMultiLevelHierarchy"/>
    <dgm:cxn modelId="{DD95C499-3FB6-0748-ACB1-96C6256DB5D1}" type="presParOf" srcId="{551EC4E6-AE1D-DD43-B7C4-D7EFBEA2E636}" destId="{A0C9905E-6DBF-7645-94A7-C4BCDADC46B9}" srcOrd="3" destOrd="0" presId="urn:microsoft.com/office/officeart/2008/layout/HorizontalMultiLevelHierarchy"/>
    <dgm:cxn modelId="{EAD8F233-E8CD-6E49-A649-26A2E3010965}" type="presParOf" srcId="{A0C9905E-6DBF-7645-94A7-C4BCDADC46B9}" destId="{D3E2E567-EC04-E743-9B8C-985408EA1058}" srcOrd="0" destOrd="0" presId="urn:microsoft.com/office/officeart/2008/layout/HorizontalMultiLevelHierarchy"/>
    <dgm:cxn modelId="{A4F55A31-F0B2-FA46-8CDA-5FD6BBCADBB4}" type="presParOf" srcId="{A0C9905E-6DBF-7645-94A7-C4BCDADC46B9}" destId="{1488A531-D252-B440-B1DA-4363F37F8970}" srcOrd="1" destOrd="0" presId="urn:microsoft.com/office/officeart/2008/layout/HorizontalMultiLevelHierarchy"/>
    <dgm:cxn modelId="{020AD136-AB52-D747-8922-3FAEECD61DF8}" type="presParOf" srcId="{551EC4E6-AE1D-DD43-B7C4-D7EFBEA2E636}" destId="{1F2800E8-CF94-FD43-8D0E-7E4B278315B1}" srcOrd="4" destOrd="0" presId="urn:microsoft.com/office/officeart/2008/layout/HorizontalMultiLevelHierarchy"/>
    <dgm:cxn modelId="{407EFF1B-34B6-764F-BBB7-CE0B4375BC7A}" type="presParOf" srcId="{1F2800E8-CF94-FD43-8D0E-7E4B278315B1}" destId="{938A9782-2B6B-8141-99DA-6568305E0C38}" srcOrd="0" destOrd="0" presId="urn:microsoft.com/office/officeart/2008/layout/HorizontalMultiLevelHierarchy"/>
    <dgm:cxn modelId="{0C06B48B-0B40-054A-B714-8693AA3F39D5}" type="presParOf" srcId="{551EC4E6-AE1D-DD43-B7C4-D7EFBEA2E636}" destId="{7377E58F-198D-DE48-B3AF-2D2AF67C403D}" srcOrd="5" destOrd="0" presId="urn:microsoft.com/office/officeart/2008/layout/HorizontalMultiLevelHierarchy"/>
    <dgm:cxn modelId="{ABB4E905-2359-7246-9E7A-4DE565A2176F}" type="presParOf" srcId="{7377E58F-198D-DE48-B3AF-2D2AF67C403D}" destId="{1C998B4A-F8C8-5D49-862A-38B9C7611407}" srcOrd="0" destOrd="0" presId="urn:microsoft.com/office/officeart/2008/layout/HorizontalMultiLevelHierarchy"/>
    <dgm:cxn modelId="{AE12C90C-2422-274E-AB1B-E19DB0A4DFA1}"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DA4619-7222-5E46-839C-37D4F144CD36}"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8A0F32D-56B7-F942-A5BB-110ECF4AAC5C}" type="presOf" srcId="{CC08C8E7-D5AB-9C4F-A78B-4A8C57EB2D22}" destId="{7111AE39-B455-7C4D-91F4-9E37E3822D07}" srcOrd="0" destOrd="0" presId="urn:microsoft.com/office/officeart/2008/layout/HorizontalMultiLevelHierarchy"/>
    <dgm:cxn modelId="{1EC4E331-F12D-E34E-9F9F-AD2075613151}" type="presOf" srcId="{773FD5F0-F007-F148-886B-86E72F86266E}" destId="{D3E2E567-EC04-E743-9B8C-985408EA1058}" srcOrd="0" destOrd="0" presId="urn:microsoft.com/office/officeart/2008/layout/HorizontalMultiLevelHierarchy"/>
    <dgm:cxn modelId="{D31C5D73-4B8B-3345-88CC-254371928F86}" type="presOf" srcId="{2EFE4671-8583-3540-9262-1FC578B666F4}" destId="{3013142F-A3C7-F746-853E-2CA8B540A8DE}" srcOrd="0" destOrd="0" presId="urn:microsoft.com/office/officeart/2008/layout/HorizontalMultiLevelHierarchy"/>
    <dgm:cxn modelId="{9BE6F77A-FD4C-E549-A373-B07ADE551C2B}" type="presOf" srcId="{A73DCD64-89DF-3E4C-9543-0D417B51464E}" destId="{082A771F-69AF-7C4C-86CB-DF1CD8CB6581}" srcOrd="0" destOrd="0" presId="urn:microsoft.com/office/officeart/2008/layout/HorizontalMultiLevelHierarchy"/>
    <dgm:cxn modelId="{BB9E1185-914F-5D4E-95CB-16A2B196AB40}" type="presOf" srcId="{DD5BF61D-B843-C744-B9A9-3312A1287EF4}" destId="{C852AF5D-E3CA-F844-B775-08DD6E6FB940}" srcOrd="0" destOrd="0" presId="urn:microsoft.com/office/officeart/2008/layout/HorizontalMultiLevelHierarchy"/>
    <dgm:cxn modelId="{8D6F1596-3FB7-7847-827B-2584865A614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4149DFF-E941-7046-B57A-B14557D4A4AF}" type="presOf" srcId="{A73DCD64-89DF-3E4C-9543-0D417B51464E}" destId="{F726EDD3-E670-9B47-8786-4F599884289D}" srcOrd="1" destOrd="0" presId="urn:microsoft.com/office/officeart/2008/layout/HorizontalMultiLevelHierarchy"/>
    <dgm:cxn modelId="{731F59F3-4D44-594C-866D-A5C8047F5313}" type="presParOf" srcId="{3013142F-A3C7-F746-853E-2CA8B540A8DE}" destId="{B764B132-0961-414E-B6FA-FB0C6C1C6CED}" srcOrd="0" destOrd="0" presId="urn:microsoft.com/office/officeart/2008/layout/HorizontalMultiLevelHierarchy"/>
    <dgm:cxn modelId="{524035CE-DFB3-6843-AC6B-470F0824A5D5}" type="presParOf" srcId="{B764B132-0961-414E-B6FA-FB0C6C1C6CED}" destId="{7111AE39-B455-7C4D-91F4-9E37E3822D07}" srcOrd="0" destOrd="0" presId="urn:microsoft.com/office/officeart/2008/layout/HorizontalMultiLevelHierarchy"/>
    <dgm:cxn modelId="{C970C7A8-D232-D44F-B6D7-85FA10328CB1}" type="presParOf" srcId="{B764B132-0961-414E-B6FA-FB0C6C1C6CED}" destId="{551EC4E6-AE1D-DD43-B7C4-D7EFBEA2E636}" srcOrd="1" destOrd="0" presId="urn:microsoft.com/office/officeart/2008/layout/HorizontalMultiLevelHierarchy"/>
    <dgm:cxn modelId="{51E5772A-9482-E84E-8B14-A71E2F572D54}" type="presParOf" srcId="{551EC4E6-AE1D-DD43-B7C4-D7EFBEA2E636}" destId="{082A771F-69AF-7C4C-86CB-DF1CD8CB6581}" srcOrd="0" destOrd="0" presId="urn:microsoft.com/office/officeart/2008/layout/HorizontalMultiLevelHierarchy"/>
    <dgm:cxn modelId="{FC792330-3052-C541-9C5A-E47878639F1E}" type="presParOf" srcId="{082A771F-69AF-7C4C-86CB-DF1CD8CB6581}" destId="{F726EDD3-E670-9B47-8786-4F599884289D}" srcOrd="0" destOrd="0" presId="urn:microsoft.com/office/officeart/2008/layout/HorizontalMultiLevelHierarchy"/>
    <dgm:cxn modelId="{CE760D5D-0D23-2B48-B160-151BE961E390}" type="presParOf" srcId="{551EC4E6-AE1D-DD43-B7C4-D7EFBEA2E636}" destId="{7B40AE63-0EA3-0747-BCE5-5F3AB0355BF2}" srcOrd="1" destOrd="0" presId="urn:microsoft.com/office/officeart/2008/layout/HorizontalMultiLevelHierarchy"/>
    <dgm:cxn modelId="{C95364F3-10FA-BE43-BA30-1205FD161B89}" type="presParOf" srcId="{7B40AE63-0EA3-0747-BCE5-5F3AB0355BF2}" destId="{C852AF5D-E3CA-F844-B775-08DD6E6FB940}" srcOrd="0" destOrd="0" presId="urn:microsoft.com/office/officeart/2008/layout/HorizontalMultiLevelHierarchy"/>
    <dgm:cxn modelId="{8F5C730E-6D55-AF4E-A396-1EB507742AF9}" type="presParOf" srcId="{7B40AE63-0EA3-0747-BCE5-5F3AB0355BF2}" destId="{30463D07-8E7F-3146-97CE-76CE82648742}" srcOrd="1" destOrd="0" presId="urn:microsoft.com/office/officeart/2008/layout/HorizontalMultiLevelHierarchy"/>
    <dgm:cxn modelId="{040D4D56-4784-624D-9E5B-F5A00225EC9B}" type="presParOf" srcId="{551EC4E6-AE1D-DD43-B7C4-D7EFBEA2E636}" destId="{93180932-306E-E545-95F9-2A5635FDC9F1}" srcOrd="2" destOrd="0" presId="urn:microsoft.com/office/officeart/2008/layout/HorizontalMultiLevelHierarchy"/>
    <dgm:cxn modelId="{A5C75FFC-6871-B34A-8245-01C5FA847261}" type="presParOf" srcId="{93180932-306E-E545-95F9-2A5635FDC9F1}" destId="{7A2CD5A7-70D6-DE44-803D-0740544CB367}" srcOrd="0" destOrd="0" presId="urn:microsoft.com/office/officeart/2008/layout/HorizontalMultiLevelHierarchy"/>
    <dgm:cxn modelId="{0E7777CA-C230-0F48-A8E5-27720E8053F0}" type="presParOf" srcId="{551EC4E6-AE1D-DD43-B7C4-D7EFBEA2E636}" destId="{A0C9905E-6DBF-7645-94A7-C4BCDADC46B9}" srcOrd="3" destOrd="0" presId="urn:microsoft.com/office/officeart/2008/layout/HorizontalMultiLevelHierarchy"/>
    <dgm:cxn modelId="{BA019D88-0250-BF41-8FDD-1FAFD9F1ABDB}" type="presParOf" srcId="{A0C9905E-6DBF-7645-94A7-C4BCDADC46B9}" destId="{D3E2E567-EC04-E743-9B8C-985408EA1058}" srcOrd="0" destOrd="0" presId="urn:microsoft.com/office/officeart/2008/layout/HorizontalMultiLevelHierarchy"/>
    <dgm:cxn modelId="{E4B1FB41-73A0-EA47-89C3-C1EB71E0600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01FA250-413A-614A-9902-8CDF5C594695}" type="presOf" srcId="{2EFE4671-8583-3540-9262-1FC578B666F4}" destId="{3013142F-A3C7-F746-853E-2CA8B540A8DE}" srcOrd="0" destOrd="0" presId="urn:microsoft.com/office/officeart/2008/layout/HorizontalMultiLevelHierarchy"/>
    <dgm:cxn modelId="{52177351-D654-6A4F-A772-410FD870A053}" type="presOf" srcId="{A73DCD64-89DF-3E4C-9543-0D417B51464E}" destId="{F726EDD3-E670-9B47-8786-4F599884289D}" srcOrd="1" destOrd="0" presId="urn:microsoft.com/office/officeart/2008/layout/HorizontalMultiLevelHierarchy"/>
    <dgm:cxn modelId="{0D374F63-F573-B549-BED7-162AC9FEDFAF}" type="presOf" srcId="{A73DCD64-89DF-3E4C-9543-0D417B51464E}" destId="{082A771F-69AF-7C4C-86CB-DF1CD8CB6581}" srcOrd="0" destOrd="0" presId="urn:microsoft.com/office/officeart/2008/layout/HorizontalMultiLevelHierarchy"/>
    <dgm:cxn modelId="{8BB38793-E8CA-2C41-B6E7-2B64412A8085}" type="presOf" srcId="{BDC2CFA9-99C6-8347-9628-F8B57513FB8C}" destId="{93180932-306E-E545-95F9-2A5635FDC9F1}" srcOrd="0" destOrd="0" presId="urn:microsoft.com/office/officeart/2008/layout/HorizontalMultiLevelHierarchy"/>
    <dgm:cxn modelId="{A2FAE6C0-C197-254B-9E98-1FAFFC9B91BD}" type="presOf" srcId="{DD5BF61D-B843-C744-B9A9-3312A1287EF4}" destId="{C852AF5D-E3CA-F844-B775-08DD6E6FB940}" srcOrd="0" destOrd="0" presId="urn:microsoft.com/office/officeart/2008/layout/HorizontalMultiLevelHierarchy"/>
    <dgm:cxn modelId="{E16FB9EC-C6CA-1D4B-8B2C-21D3F47A5F94}" type="presOf" srcId="{773FD5F0-F007-F148-886B-86E72F86266E}" destId="{D3E2E567-EC04-E743-9B8C-985408EA1058}" srcOrd="0" destOrd="0" presId="urn:microsoft.com/office/officeart/2008/layout/HorizontalMultiLevelHierarchy"/>
    <dgm:cxn modelId="{1F182FEE-3A23-764B-85E2-5EA3D8641EC8}"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3F67DF5-0AF7-E447-B421-C2F9E1F19880}" type="presOf" srcId="{BDC2CFA9-99C6-8347-9628-F8B57513FB8C}" destId="{7A2CD5A7-70D6-DE44-803D-0740544CB367}" srcOrd="1" destOrd="0" presId="urn:microsoft.com/office/officeart/2008/layout/HorizontalMultiLevelHierarchy"/>
    <dgm:cxn modelId="{D193D858-5AF5-CE46-9C28-FD5EF42DBAD1}" type="presParOf" srcId="{3013142F-A3C7-F746-853E-2CA8B540A8DE}" destId="{B764B132-0961-414E-B6FA-FB0C6C1C6CED}" srcOrd="0" destOrd="0" presId="urn:microsoft.com/office/officeart/2008/layout/HorizontalMultiLevelHierarchy"/>
    <dgm:cxn modelId="{9E217127-7696-814F-A88E-BA8F08723D42}" type="presParOf" srcId="{B764B132-0961-414E-B6FA-FB0C6C1C6CED}" destId="{7111AE39-B455-7C4D-91F4-9E37E3822D07}" srcOrd="0" destOrd="0" presId="urn:microsoft.com/office/officeart/2008/layout/HorizontalMultiLevelHierarchy"/>
    <dgm:cxn modelId="{CD38CD3E-6087-D54F-B0B6-40541DF68680}" type="presParOf" srcId="{B764B132-0961-414E-B6FA-FB0C6C1C6CED}" destId="{551EC4E6-AE1D-DD43-B7C4-D7EFBEA2E636}" srcOrd="1" destOrd="0" presId="urn:microsoft.com/office/officeart/2008/layout/HorizontalMultiLevelHierarchy"/>
    <dgm:cxn modelId="{A85D963C-2D4E-D040-AF1C-11A5373942FC}" type="presParOf" srcId="{551EC4E6-AE1D-DD43-B7C4-D7EFBEA2E636}" destId="{082A771F-69AF-7C4C-86CB-DF1CD8CB6581}" srcOrd="0" destOrd="0" presId="urn:microsoft.com/office/officeart/2008/layout/HorizontalMultiLevelHierarchy"/>
    <dgm:cxn modelId="{F6F19D96-8AC0-DF43-AD0F-0ED99EDA0C9F}" type="presParOf" srcId="{082A771F-69AF-7C4C-86CB-DF1CD8CB6581}" destId="{F726EDD3-E670-9B47-8786-4F599884289D}" srcOrd="0" destOrd="0" presId="urn:microsoft.com/office/officeart/2008/layout/HorizontalMultiLevelHierarchy"/>
    <dgm:cxn modelId="{90A3A9D7-2D45-DF4D-A5A2-6D5984D67202}" type="presParOf" srcId="{551EC4E6-AE1D-DD43-B7C4-D7EFBEA2E636}" destId="{7B40AE63-0EA3-0747-BCE5-5F3AB0355BF2}" srcOrd="1" destOrd="0" presId="urn:microsoft.com/office/officeart/2008/layout/HorizontalMultiLevelHierarchy"/>
    <dgm:cxn modelId="{CE50FEE8-0C6F-C949-8EBE-AA02805C5CA0}" type="presParOf" srcId="{7B40AE63-0EA3-0747-BCE5-5F3AB0355BF2}" destId="{C852AF5D-E3CA-F844-B775-08DD6E6FB940}" srcOrd="0" destOrd="0" presId="urn:microsoft.com/office/officeart/2008/layout/HorizontalMultiLevelHierarchy"/>
    <dgm:cxn modelId="{6ED8B4E7-AC22-3D41-809B-92114CD6F867}" type="presParOf" srcId="{7B40AE63-0EA3-0747-BCE5-5F3AB0355BF2}" destId="{30463D07-8E7F-3146-97CE-76CE82648742}" srcOrd="1" destOrd="0" presId="urn:microsoft.com/office/officeart/2008/layout/HorizontalMultiLevelHierarchy"/>
    <dgm:cxn modelId="{CD1DA4A8-4CC5-5540-9B1C-C85498DA8A73}" type="presParOf" srcId="{551EC4E6-AE1D-DD43-B7C4-D7EFBEA2E636}" destId="{93180932-306E-E545-95F9-2A5635FDC9F1}" srcOrd="2" destOrd="0" presId="urn:microsoft.com/office/officeart/2008/layout/HorizontalMultiLevelHierarchy"/>
    <dgm:cxn modelId="{2E96996A-87B4-0347-B1EB-2D45E15DA2A1}" type="presParOf" srcId="{93180932-306E-E545-95F9-2A5635FDC9F1}" destId="{7A2CD5A7-70D6-DE44-803D-0740544CB367}" srcOrd="0" destOrd="0" presId="urn:microsoft.com/office/officeart/2008/layout/HorizontalMultiLevelHierarchy"/>
    <dgm:cxn modelId="{473B77D2-83E9-354E-B616-FCAA6D77C308}" type="presParOf" srcId="{551EC4E6-AE1D-DD43-B7C4-D7EFBEA2E636}" destId="{A0C9905E-6DBF-7645-94A7-C4BCDADC46B9}" srcOrd="3" destOrd="0" presId="urn:microsoft.com/office/officeart/2008/layout/HorizontalMultiLevelHierarchy"/>
    <dgm:cxn modelId="{0864E641-1D49-654A-9670-DE523235F3CD}" type="presParOf" srcId="{A0C9905E-6DBF-7645-94A7-C4BCDADC46B9}" destId="{D3E2E567-EC04-E743-9B8C-985408EA1058}" srcOrd="0" destOrd="0" presId="urn:microsoft.com/office/officeart/2008/layout/HorizontalMultiLevelHierarchy"/>
    <dgm:cxn modelId="{C16BFB9E-D372-DD45-9581-89BFF19509A4}"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EB79A307-B60E-404B-A7E6-367174E3D71B}"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AF2DE1F-C8C6-1041-BC02-49683399FBFD}"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1908930-CF1F-4745-A40B-88F8B11BD46E}" type="presOf" srcId="{CC08C8E7-D5AB-9C4F-A78B-4A8C57EB2D22}" destId="{7111AE39-B455-7C4D-91F4-9E37E3822D07}" srcOrd="0" destOrd="0" presId="urn:microsoft.com/office/officeart/2008/layout/HorizontalMultiLevelHierarchy"/>
    <dgm:cxn modelId="{F0A3E044-72F6-D441-A3FE-F8865C1D88C4}" type="presOf" srcId="{2EFE4671-8583-3540-9262-1FC578B666F4}" destId="{3013142F-A3C7-F746-853E-2CA8B540A8DE}" srcOrd="0" destOrd="0" presId="urn:microsoft.com/office/officeart/2008/layout/HorizontalMultiLevelHierarchy"/>
    <dgm:cxn modelId="{177B1C67-4E98-1C4F-A74A-F4D29572CDA0}" type="presOf" srcId="{A73DCD64-89DF-3E4C-9543-0D417B51464E}" destId="{F726EDD3-E670-9B47-8786-4F599884289D}" srcOrd="1" destOrd="0" presId="urn:microsoft.com/office/officeart/2008/layout/HorizontalMultiLevelHierarchy"/>
    <dgm:cxn modelId="{320A447A-76E9-D24E-AA45-9AA1DA04CEA9}" type="presOf" srcId="{A73DCD64-89DF-3E4C-9543-0D417B51464E}" destId="{082A771F-69AF-7C4C-86CB-DF1CD8CB6581}" srcOrd="0" destOrd="0" presId="urn:microsoft.com/office/officeart/2008/layout/HorizontalMultiLevelHierarchy"/>
    <dgm:cxn modelId="{96CC0A86-7916-5B4E-A333-07C28AD9025E}"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476F7FD-0CA5-5B44-B2C5-91762EBA742D}" type="presOf" srcId="{BDC2CFA9-99C6-8347-9628-F8B57513FB8C}" destId="{93180932-306E-E545-95F9-2A5635FDC9F1}" srcOrd="0" destOrd="0" presId="urn:microsoft.com/office/officeart/2008/layout/HorizontalMultiLevelHierarchy"/>
    <dgm:cxn modelId="{6E16ADC0-A87D-394A-AB35-9F98442DF9C5}" type="presParOf" srcId="{3013142F-A3C7-F746-853E-2CA8B540A8DE}" destId="{B764B132-0961-414E-B6FA-FB0C6C1C6CED}" srcOrd="0" destOrd="0" presId="urn:microsoft.com/office/officeart/2008/layout/HorizontalMultiLevelHierarchy"/>
    <dgm:cxn modelId="{2D7FA710-F509-FA43-9240-79790AE7AAD3}" type="presParOf" srcId="{B764B132-0961-414E-B6FA-FB0C6C1C6CED}" destId="{7111AE39-B455-7C4D-91F4-9E37E3822D07}" srcOrd="0" destOrd="0" presId="urn:microsoft.com/office/officeart/2008/layout/HorizontalMultiLevelHierarchy"/>
    <dgm:cxn modelId="{2F7156C7-D4B5-394E-976A-2156EE84B40D}" type="presParOf" srcId="{B764B132-0961-414E-B6FA-FB0C6C1C6CED}" destId="{551EC4E6-AE1D-DD43-B7C4-D7EFBEA2E636}" srcOrd="1" destOrd="0" presId="urn:microsoft.com/office/officeart/2008/layout/HorizontalMultiLevelHierarchy"/>
    <dgm:cxn modelId="{A4E328B4-6D01-3943-AAAC-570F6876D514}" type="presParOf" srcId="{551EC4E6-AE1D-DD43-B7C4-D7EFBEA2E636}" destId="{082A771F-69AF-7C4C-86CB-DF1CD8CB6581}" srcOrd="0" destOrd="0" presId="urn:microsoft.com/office/officeart/2008/layout/HorizontalMultiLevelHierarchy"/>
    <dgm:cxn modelId="{29A7186F-110D-3C46-8630-8C43A6E9D9BA}" type="presParOf" srcId="{082A771F-69AF-7C4C-86CB-DF1CD8CB6581}" destId="{F726EDD3-E670-9B47-8786-4F599884289D}" srcOrd="0" destOrd="0" presId="urn:microsoft.com/office/officeart/2008/layout/HorizontalMultiLevelHierarchy"/>
    <dgm:cxn modelId="{3E217D11-287F-1847-8E34-0ED8F1355236}" type="presParOf" srcId="{551EC4E6-AE1D-DD43-B7C4-D7EFBEA2E636}" destId="{7B40AE63-0EA3-0747-BCE5-5F3AB0355BF2}" srcOrd="1" destOrd="0" presId="urn:microsoft.com/office/officeart/2008/layout/HorizontalMultiLevelHierarchy"/>
    <dgm:cxn modelId="{BF7E418C-0512-0C46-9AE6-C7F35AC6A853}" type="presParOf" srcId="{7B40AE63-0EA3-0747-BCE5-5F3AB0355BF2}" destId="{C852AF5D-E3CA-F844-B775-08DD6E6FB940}" srcOrd="0" destOrd="0" presId="urn:microsoft.com/office/officeart/2008/layout/HorizontalMultiLevelHierarchy"/>
    <dgm:cxn modelId="{7C4E3A6A-FD9B-9648-AA17-216D98BA6C81}" type="presParOf" srcId="{7B40AE63-0EA3-0747-BCE5-5F3AB0355BF2}" destId="{30463D07-8E7F-3146-97CE-76CE82648742}" srcOrd="1" destOrd="0" presId="urn:microsoft.com/office/officeart/2008/layout/HorizontalMultiLevelHierarchy"/>
    <dgm:cxn modelId="{D3E1F4C3-F5F2-9D43-B96A-A7E298D31961}" type="presParOf" srcId="{551EC4E6-AE1D-DD43-B7C4-D7EFBEA2E636}" destId="{93180932-306E-E545-95F9-2A5635FDC9F1}" srcOrd="2" destOrd="0" presId="urn:microsoft.com/office/officeart/2008/layout/HorizontalMultiLevelHierarchy"/>
    <dgm:cxn modelId="{22F9D976-A1E5-8C45-B9C1-1875D8D1D59E}" type="presParOf" srcId="{93180932-306E-E545-95F9-2A5635FDC9F1}" destId="{7A2CD5A7-70D6-DE44-803D-0740544CB367}" srcOrd="0" destOrd="0" presId="urn:microsoft.com/office/officeart/2008/layout/HorizontalMultiLevelHierarchy"/>
    <dgm:cxn modelId="{B9462B33-322C-CC43-8ED1-032FCA4C12E5}" type="presParOf" srcId="{551EC4E6-AE1D-DD43-B7C4-D7EFBEA2E636}" destId="{A0C9905E-6DBF-7645-94A7-C4BCDADC46B9}" srcOrd="3" destOrd="0" presId="urn:microsoft.com/office/officeart/2008/layout/HorizontalMultiLevelHierarchy"/>
    <dgm:cxn modelId="{58EE0048-3887-E24C-A82E-E3E28F4C1BFB}" type="presParOf" srcId="{A0C9905E-6DBF-7645-94A7-C4BCDADC46B9}" destId="{D3E2E567-EC04-E743-9B8C-985408EA1058}" srcOrd="0" destOrd="0" presId="urn:microsoft.com/office/officeart/2008/layout/HorizontalMultiLevelHierarchy"/>
    <dgm:cxn modelId="{BF1C613E-4AD3-724D-9B62-975235377CE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562EEA06-481C-2B45-A9E2-36FA0AFD3FA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9715B15-8578-CF46-A0D8-4AA94019F617}"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AE1CA3F-3443-0442-871D-43CC8EBCF5EF}" type="presOf" srcId="{A73DCD64-89DF-3E4C-9543-0D417B51464E}" destId="{082A771F-69AF-7C4C-86CB-DF1CD8CB6581}" srcOrd="0" destOrd="0" presId="urn:microsoft.com/office/officeart/2008/layout/HorizontalMultiLevelHierarchy"/>
    <dgm:cxn modelId="{53028E52-77BC-DF40-9A60-0100A1FA094A}" type="presOf" srcId="{DD5BF61D-B843-C744-B9A9-3312A1287EF4}" destId="{C852AF5D-E3CA-F844-B775-08DD6E6FB940}" srcOrd="0" destOrd="0" presId="urn:microsoft.com/office/officeart/2008/layout/HorizontalMultiLevelHierarchy"/>
    <dgm:cxn modelId="{FA7CF263-4C26-8549-84DA-7D2595521A10}" type="presOf" srcId="{A73DCD64-89DF-3E4C-9543-0D417B51464E}" destId="{F726EDD3-E670-9B47-8786-4F599884289D}" srcOrd="1" destOrd="0" presId="urn:microsoft.com/office/officeart/2008/layout/HorizontalMultiLevelHierarchy"/>
    <dgm:cxn modelId="{00249F6B-1FFB-1C4F-9BBD-B792A069F8BC}" type="presOf" srcId="{773FD5F0-F007-F148-886B-86E72F86266E}" destId="{D3E2E567-EC04-E743-9B8C-985408EA1058}" srcOrd="0" destOrd="0" presId="urn:microsoft.com/office/officeart/2008/layout/HorizontalMultiLevelHierarchy"/>
    <dgm:cxn modelId="{66C2D4A4-2176-9B44-AEA3-F45BC884E540}" type="presOf" srcId="{BDC2CFA9-99C6-8347-9628-F8B57513FB8C}" destId="{7A2CD5A7-70D6-DE44-803D-0740544CB367}" srcOrd="1" destOrd="0" presId="urn:microsoft.com/office/officeart/2008/layout/HorizontalMultiLevelHierarchy"/>
    <dgm:cxn modelId="{2C6C3CBB-4165-154B-92E7-ACE59350E564}"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4D9B01B-D588-7B41-933C-8CC9F44631FF}" type="presParOf" srcId="{3013142F-A3C7-F746-853E-2CA8B540A8DE}" destId="{B764B132-0961-414E-B6FA-FB0C6C1C6CED}" srcOrd="0" destOrd="0" presId="urn:microsoft.com/office/officeart/2008/layout/HorizontalMultiLevelHierarchy"/>
    <dgm:cxn modelId="{E71AE108-A3E6-DF46-A52D-D42DA0DE2D2F}" type="presParOf" srcId="{B764B132-0961-414E-B6FA-FB0C6C1C6CED}" destId="{7111AE39-B455-7C4D-91F4-9E37E3822D07}" srcOrd="0" destOrd="0" presId="urn:microsoft.com/office/officeart/2008/layout/HorizontalMultiLevelHierarchy"/>
    <dgm:cxn modelId="{8833AD63-6A76-D04A-B40E-E3207539A91D}" type="presParOf" srcId="{B764B132-0961-414E-B6FA-FB0C6C1C6CED}" destId="{551EC4E6-AE1D-DD43-B7C4-D7EFBEA2E636}" srcOrd="1" destOrd="0" presId="urn:microsoft.com/office/officeart/2008/layout/HorizontalMultiLevelHierarchy"/>
    <dgm:cxn modelId="{54AFC1D6-E60F-CF49-95E1-42167BFE8D37}" type="presParOf" srcId="{551EC4E6-AE1D-DD43-B7C4-D7EFBEA2E636}" destId="{082A771F-69AF-7C4C-86CB-DF1CD8CB6581}" srcOrd="0" destOrd="0" presId="urn:microsoft.com/office/officeart/2008/layout/HorizontalMultiLevelHierarchy"/>
    <dgm:cxn modelId="{18EF9A84-46BC-454D-BA14-FBBCDEA6EDF1}" type="presParOf" srcId="{082A771F-69AF-7C4C-86CB-DF1CD8CB6581}" destId="{F726EDD3-E670-9B47-8786-4F599884289D}" srcOrd="0" destOrd="0" presId="urn:microsoft.com/office/officeart/2008/layout/HorizontalMultiLevelHierarchy"/>
    <dgm:cxn modelId="{4D647BF3-72F9-EF43-8B8E-F40BEB82E913}" type="presParOf" srcId="{551EC4E6-AE1D-DD43-B7C4-D7EFBEA2E636}" destId="{7B40AE63-0EA3-0747-BCE5-5F3AB0355BF2}" srcOrd="1" destOrd="0" presId="urn:microsoft.com/office/officeart/2008/layout/HorizontalMultiLevelHierarchy"/>
    <dgm:cxn modelId="{6D7B08D8-A667-194F-A405-BEDCE4C6A471}" type="presParOf" srcId="{7B40AE63-0EA3-0747-BCE5-5F3AB0355BF2}" destId="{C852AF5D-E3CA-F844-B775-08DD6E6FB940}" srcOrd="0" destOrd="0" presId="urn:microsoft.com/office/officeart/2008/layout/HorizontalMultiLevelHierarchy"/>
    <dgm:cxn modelId="{6D2B49CE-A640-204A-83DD-45E5C8E9CBF3}" type="presParOf" srcId="{7B40AE63-0EA3-0747-BCE5-5F3AB0355BF2}" destId="{30463D07-8E7F-3146-97CE-76CE82648742}" srcOrd="1" destOrd="0" presId="urn:microsoft.com/office/officeart/2008/layout/HorizontalMultiLevelHierarchy"/>
    <dgm:cxn modelId="{F3F44844-CD23-274A-8726-A3797BFD8452}" type="presParOf" srcId="{551EC4E6-AE1D-DD43-B7C4-D7EFBEA2E636}" destId="{93180932-306E-E545-95F9-2A5635FDC9F1}" srcOrd="2" destOrd="0" presId="urn:microsoft.com/office/officeart/2008/layout/HorizontalMultiLevelHierarchy"/>
    <dgm:cxn modelId="{93A3A33C-F242-5149-8B97-21760EA0B5B9}" type="presParOf" srcId="{93180932-306E-E545-95F9-2A5635FDC9F1}" destId="{7A2CD5A7-70D6-DE44-803D-0740544CB367}" srcOrd="0" destOrd="0" presId="urn:microsoft.com/office/officeart/2008/layout/HorizontalMultiLevelHierarchy"/>
    <dgm:cxn modelId="{FADA738C-91D1-CC41-8395-9D333D5C3AB3}" type="presParOf" srcId="{551EC4E6-AE1D-DD43-B7C4-D7EFBEA2E636}" destId="{A0C9905E-6DBF-7645-94A7-C4BCDADC46B9}" srcOrd="3" destOrd="0" presId="urn:microsoft.com/office/officeart/2008/layout/HorizontalMultiLevelHierarchy"/>
    <dgm:cxn modelId="{813CD35C-4DEC-7745-B2A2-D028026A016B}" type="presParOf" srcId="{A0C9905E-6DBF-7645-94A7-C4BCDADC46B9}" destId="{D3E2E567-EC04-E743-9B8C-985408EA1058}" srcOrd="0" destOrd="0" presId="urn:microsoft.com/office/officeart/2008/layout/HorizontalMultiLevelHierarchy"/>
    <dgm:cxn modelId="{1093BBD7-256C-5C47-926D-10C84C37095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562EEA06-481C-2B45-A9E2-36FA0AFD3FAC}"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9715B15-8578-CF46-A0D8-4AA94019F617}"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AE1CA3F-3443-0442-871D-43CC8EBCF5EF}" type="presOf" srcId="{A73DCD64-89DF-3E4C-9543-0D417B51464E}" destId="{082A771F-69AF-7C4C-86CB-DF1CD8CB6581}" srcOrd="0" destOrd="0" presId="urn:microsoft.com/office/officeart/2008/layout/HorizontalMultiLevelHierarchy"/>
    <dgm:cxn modelId="{53028E52-77BC-DF40-9A60-0100A1FA094A}" type="presOf" srcId="{DD5BF61D-B843-C744-B9A9-3312A1287EF4}" destId="{C852AF5D-E3CA-F844-B775-08DD6E6FB940}" srcOrd="0" destOrd="0" presId="urn:microsoft.com/office/officeart/2008/layout/HorizontalMultiLevelHierarchy"/>
    <dgm:cxn modelId="{FA7CF263-4C26-8549-84DA-7D2595521A10}" type="presOf" srcId="{A73DCD64-89DF-3E4C-9543-0D417B51464E}" destId="{F726EDD3-E670-9B47-8786-4F599884289D}" srcOrd="1" destOrd="0" presId="urn:microsoft.com/office/officeart/2008/layout/HorizontalMultiLevelHierarchy"/>
    <dgm:cxn modelId="{00249F6B-1FFB-1C4F-9BBD-B792A069F8BC}" type="presOf" srcId="{773FD5F0-F007-F148-886B-86E72F86266E}" destId="{D3E2E567-EC04-E743-9B8C-985408EA1058}" srcOrd="0" destOrd="0" presId="urn:microsoft.com/office/officeart/2008/layout/HorizontalMultiLevelHierarchy"/>
    <dgm:cxn modelId="{66C2D4A4-2176-9B44-AEA3-F45BC884E540}" type="presOf" srcId="{BDC2CFA9-99C6-8347-9628-F8B57513FB8C}" destId="{7A2CD5A7-70D6-DE44-803D-0740544CB367}" srcOrd="1" destOrd="0" presId="urn:microsoft.com/office/officeart/2008/layout/HorizontalMultiLevelHierarchy"/>
    <dgm:cxn modelId="{2C6C3CBB-4165-154B-92E7-ACE59350E564}"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4D9B01B-D588-7B41-933C-8CC9F44631FF}" type="presParOf" srcId="{3013142F-A3C7-F746-853E-2CA8B540A8DE}" destId="{B764B132-0961-414E-B6FA-FB0C6C1C6CED}" srcOrd="0" destOrd="0" presId="urn:microsoft.com/office/officeart/2008/layout/HorizontalMultiLevelHierarchy"/>
    <dgm:cxn modelId="{E71AE108-A3E6-DF46-A52D-D42DA0DE2D2F}" type="presParOf" srcId="{B764B132-0961-414E-B6FA-FB0C6C1C6CED}" destId="{7111AE39-B455-7C4D-91F4-9E37E3822D07}" srcOrd="0" destOrd="0" presId="urn:microsoft.com/office/officeart/2008/layout/HorizontalMultiLevelHierarchy"/>
    <dgm:cxn modelId="{8833AD63-6A76-D04A-B40E-E3207539A91D}" type="presParOf" srcId="{B764B132-0961-414E-B6FA-FB0C6C1C6CED}" destId="{551EC4E6-AE1D-DD43-B7C4-D7EFBEA2E636}" srcOrd="1" destOrd="0" presId="urn:microsoft.com/office/officeart/2008/layout/HorizontalMultiLevelHierarchy"/>
    <dgm:cxn modelId="{54AFC1D6-E60F-CF49-95E1-42167BFE8D37}" type="presParOf" srcId="{551EC4E6-AE1D-DD43-B7C4-D7EFBEA2E636}" destId="{082A771F-69AF-7C4C-86CB-DF1CD8CB6581}" srcOrd="0" destOrd="0" presId="urn:microsoft.com/office/officeart/2008/layout/HorizontalMultiLevelHierarchy"/>
    <dgm:cxn modelId="{18EF9A84-46BC-454D-BA14-FBBCDEA6EDF1}" type="presParOf" srcId="{082A771F-69AF-7C4C-86CB-DF1CD8CB6581}" destId="{F726EDD3-E670-9B47-8786-4F599884289D}" srcOrd="0" destOrd="0" presId="urn:microsoft.com/office/officeart/2008/layout/HorizontalMultiLevelHierarchy"/>
    <dgm:cxn modelId="{4D647BF3-72F9-EF43-8B8E-F40BEB82E913}" type="presParOf" srcId="{551EC4E6-AE1D-DD43-B7C4-D7EFBEA2E636}" destId="{7B40AE63-0EA3-0747-BCE5-5F3AB0355BF2}" srcOrd="1" destOrd="0" presId="urn:microsoft.com/office/officeart/2008/layout/HorizontalMultiLevelHierarchy"/>
    <dgm:cxn modelId="{6D7B08D8-A667-194F-A405-BEDCE4C6A471}" type="presParOf" srcId="{7B40AE63-0EA3-0747-BCE5-5F3AB0355BF2}" destId="{C852AF5D-E3CA-F844-B775-08DD6E6FB940}" srcOrd="0" destOrd="0" presId="urn:microsoft.com/office/officeart/2008/layout/HorizontalMultiLevelHierarchy"/>
    <dgm:cxn modelId="{6D2B49CE-A640-204A-83DD-45E5C8E9CBF3}" type="presParOf" srcId="{7B40AE63-0EA3-0747-BCE5-5F3AB0355BF2}" destId="{30463D07-8E7F-3146-97CE-76CE82648742}" srcOrd="1" destOrd="0" presId="urn:microsoft.com/office/officeart/2008/layout/HorizontalMultiLevelHierarchy"/>
    <dgm:cxn modelId="{F3F44844-CD23-274A-8726-A3797BFD8452}" type="presParOf" srcId="{551EC4E6-AE1D-DD43-B7C4-D7EFBEA2E636}" destId="{93180932-306E-E545-95F9-2A5635FDC9F1}" srcOrd="2" destOrd="0" presId="urn:microsoft.com/office/officeart/2008/layout/HorizontalMultiLevelHierarchy"/>
    <dgm:cxn modelId="{93A3A33C-F242-5149-8B97-21760EA0B5B9}" type="presParOf" srcId="{93180932-306E-E545-95F9-2A5635FDC9F1}" destId="{7A2CD5A7-70D6-DE44-803D-0740544CB367}" srcOrd="0" destOrd="0" presId="urn:microsoft.com/office/officeart/2008/layout/HorizontalMultiLevelHierarchy"/>
    <dgm:cxn modelId="{FADA738C-91D1-CC41-8395-9D333D5C3AB3}" type="presParOf" srcId="{551EC4E6-AE1D-DD43-B7C4-D7EFBEA2E636}" destId="{A0C9905E-6DBF-7645-94A7-C4BCDADC46B9}" srcOrd="3" destOrd="0" presId="urn:microsoft.com/office/officeart/2008/layout/HorizontalMultiLevelHierarchy"/>
    <dgm:cxn modelId="{813CD35C-4DEC-7745-B2A2-D028026A016B}" type="presParOf" srcId="{A0C9905E-6DBF-7645-94A7-C4BCDADC46B9}" destId="{D3E2E567-EC04-E743-9B8C-985408EA1058}" srcOrd="0" destOrd="0" presId="urn:microsoft.com/office/officeart/2008/layout/HorizontalMultiLevelHierarchy"/>
    <dgm:cxn modelId="{1093BBD7-256C-5C47-926D-10C84C37095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400" dirty="0">
              <a:latin typeface="Microsoft YaHei" charset="-122"/>
              <a:ea typeface="Microsoft YaHei" charset="-122"/>
              <a:cs typeface="Microsoft YaHei" charset="-122"/>
            </a:rPr>
            <a:t>7.1</a:t>
          </a:r>
          <a:r>
            <a:rPr lang="zh-CN" altLang="en-US" sz="24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4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400" dirty="0">
              <a:solidFill>
                <a:schemeClr val="tx1"/>
              </a:solidFill>
              <a:latin typeface="Microsoft YaHei" charset="-122"/>
              <a:ea typeface="Microsoft YaHei" charset="-122"/>
              <a:cs typeface="Microsoft YaHei" charset="-122"/>
            </a:rPr>
            <a:t>7.1.1</a:t>
          </a:r>
          <a:r>
            <a:rPr lang="zh-CN" altLang="en-US" sz="24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24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4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400" dirty="0">
              <a:solidFill>
                <a:srgbClr val="C00000"/>
              </a:solidFill>
              <a:latin typeface="Microsoft YaHei" charset="-122"/>
              <a:ea typeface="Microsoft YaHei" charset="-122"/>
              <a:cs typeface="Microsoft YaHei" charset="-122"/>
            </a:rPr>
            <a:t>7.1.2</a:t>
          </a:r>
          <a:r>
            <a:rPr lang="zh-CN" altLang="en-US" sz="2400" dirty="0">
              <a:solidFill>
                <a:srgbClr val="C00000"/>
              </a:solidFill>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24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4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7835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7835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CF09F18-90F3-F242-AFF3-EC94F11D3BC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B73A13C-6F47-E74B-8BDC-2BBEAE2D1175}" type="presOf" srcId="{A73DCD64-89DF-3E4C-9543-0D417B51464E}" destId="{F726EDD3-E670-9B47-8786-4F599884289D}" srcOrd="1"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5A4806E7-1A02-9041-95DE-B357AFC47EE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470BFFB-2AEE-D94F-90AC-77F4260D5ECA}" type="presOf" srcId="{BDC2CFA9-99C6-8347-9628-F8B57513FB8C}" destId="{7A2CD5A7-70D6-DE44-803D-0740544CB367}" srcOrd="1" destOrd="0" presId="urn:microsoft.com/office/officeart/2008/layout/HorizontalMultiLevelHierarchy"/>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100" dirty="0">
              <a:latin typeface="Microsoft YaHei" charset="-122"/>
              <a:ea typeface="Microsoft YaHei" charset="-122"/>
              <a:cs typeface="Microsoft YaHei" charset="-122"/>
            </a:rPr>
            <a:t>7.1</a:t>
          </a:r>
          <a:r>
            <a:rPr lang="zh-CN" altLang="en-US" sz="1100" dirty="0">
              <a:latin typeface="Microsoft YaHei" charset="-122"/>
              <a:ea typeface="Microsoft YaHei" charset="-122"/>
              <a:cs typeface="Microsoft YaHei" charset="-122"/>
            </a:rPr>
            <a:t> 边际分析</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dirty="0">
              <a:solidFill>
                <a:schemeClr val="tx1"/>
              </a:solidFill>
              <a:latin typeface="Microsoft YaHei" charset="-122"/>
              <a:ea typeface="Microsoft YaHei" charset="-122"/>
              <a:cs typeface="Microsoft YaHei" charset="-122"/>
            </a:rPr>
            <a:t>7.1.1</a:t>
          </a:r>
          <a:r>
            <a:rPr lang="zh-CN" altLang="en-US" sz="1000" dirty="0">
              <a:solidFill>
                <a:schemeClr val="tx1"/>
              </a:solidFill>
              <a:latin typeface="Microsoft YaHei" charset="-122"/>
              <a:ea typeface="Microsoft YaHei" charset="-122"/>
              <a:cs typeface="Microsoft YaHei" charset="-122"/>
            </a:rPr>
            <a:t> 收益</a:t>
          </a: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a:latin typeface="Microsoft YaHei" charset="-122"/>
              <a:ea typeface="Microsoft YaHei" charset="-122"/>
              <a:cs typeface="Microsoft YaHei" charset="-122"/>
            </a:rPr>
            <a:t>7.1.2</a:t>
          </a:r>
          <a:r>
            <a:rPr lang="zh-CN" altLang="en-US" sz="1000" dirty="0">
              <a:latin typeface="Microsoft YaHei" charset="-122"/>
              <a:ea typeface="Microsoft YaHei" charset="-122"/>
              <a:cs typeface="Microsoft YaHei" charset="-122"/>
            </a:rPr>
            <a:t> 利润最大化</a:t>
          </a: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19087" custScaleY="90296" custLinFactNeighborY="3116">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19087" custScaleY="90296" custLinFactNeighborY="3116">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AE5032D-CFAA-D34D-9701-44DAEC1355CF}" type="presOf" srcId="{773FD5F0-F007-F148-886B-86E72F86266E}" destId="{D3E2E567-EC04-E743-9B8C-985408EA1058}" srcOrd="0" destOrd="0" presId="urn:microsoft.com/office/officeart/2008/layout/HorizontalMultiLevelHierarchy"/>
    <dgm:cxn modelId="{48B32E59-2DDE-3F4E-AE8B-DF7374E4D5AD}" type="presOf" srcId="{BDC2CFA9-99C6-8347-9628-F8B57513FB8C}" destId="{7A2CD5A7-70D6-DE44-803D-0740544CB367}" srcOrd="1" destOrd="0" presId="urn:microsoft.com/office/officeart/2008/layout/HorizontalMultiLevelHierarchy"/>
    <dgm:cxn modelId="{608E1F6B-1629-CA43-9673-D020317DF8B3}" type="presOf" srcId="{A73DCD64-89DF-3E4C-9543-0D417B51464E}" destId="{F726EDD3-E670-9B47-8786-4F599884289D}" srcOrd="1" destOrd="0" presId="urn:microsoft.com/office/officeart/2008/layout/HorizontalMultiLevelHierarchy"/>
    <dgm:cxn modelId="{10A9A86B-4EBA-6548-86D9-8C1F1F75700B}" type="presOf" srcId="{DD5BF61D-B843-C744-B9A9-3312A1287EF4}" destId="{C852AF5D-E3CA-F844-B775-08DD6E6FB940}" srcOrd="0" destOrd="0" presId="urn:microsoft.com/office/officeart/2008/layout/HorizontalMultiLevelHierarchy"/>
    <dgm:cxn modelId="{0FF8C3BE-65B1-7542-9DDD-4544D2964934}" type="presOf" srcId="{CC08C8E7-D5AB-9C4F-A78B-4A8C57EB2D22}" destId="{7111AE39-B455-7C4D-91F4-9E37E3822D07}" srcOrd="0" destOrd="0" presId="urn:microsoft.com/office/officeart/2008/layout/HorizontalMultiLevelHierarchy"/>
    <dgm:cxn modelId="{733BD9CF-AB2F-4946-9E59-4A8A3475FAB2}" type="presOf" srcId="{2EFE4671-8583-3540-9262-1FC578B666F4}" destId="{3013142F-A3C7-F746-853E-2CA8B540A8DE}" srcOrd="0" destOrd="0" presId="urn:microsoft.com/office/officeart/2008/layout/HorizontalMultiLevelHierarchy"/>
    <dgm:cxn modelId="{D4EEC2D5-CBD4-D64B-AAFB-F9F88F1C112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6CDEFC-49F5-044C-B838-001E5F7004CB}" type="presOf" srcId="{A73DCD64-89DF-3E4C-9543-0D417B51464E}" destId="{082A771F-69AF-7C4C-86CB-DF1CD8CB6581}" srcOrd="0" destOrd="0" presId="urn:microsoft.com/office/officeart/2008/layout/HorizontalMultiLevelHierarchy"/>
    <dgm:cxn modelId="{542A3BC7-18A8-6143-9104-C551CEF2EAA7}" type="presParOf" srcId="{3013142F-A3C7-F746-853E-2CA8B540A8DE}" destId="{B764B132-0961-414E-B6FA-FB0C6C1C6CED}" srcOrd="0" destOrd="0" presId="urn:microsoft.com/office/officeart/2008/layout/HorizontalMultiLevelHierarchy"/>
    <dgm:cxn modelId="{F083168E-4B33-9C47-BC7E-C9E1CB63873D}" type="presParOf" srcId="{B764B132-0961-414E-B6FA-FB0C6C1C6CED}" destId="{7111AE39-B455-7C4D-91F4-9E37E3822D07}" srcOrd="0" destOrd="0" presId="urn:microsoft.com/office/officeart/2008/layout/HorizontalMultiLevelHierarchy"/>
    <dgm:cxn modelId="{8A566B40-E0C2-9342-9246-D405D63DB19E}" type="presParOf" srcId="{B764B132-0961-414E-B6FA-FB0C6C1C6CED}" destId="{551EC4E6-AE1D-DD43-B7C4-D7EFBEA2E636}" srcOrd="1" destOrd="0" presId="urn:microsoft.com/office/officeart/2008/layout/HorizontalMultiLevelHierarchy"/>
    <dgm:cxn modelId="{02EE67E0-53A0-4F4F-8872-DF01C9A7F6DF}" type="presParOf" srcId="{551EC4E6-AE1D-DD43-B7C4-D7EFBEA2E636}" destId="{082A771F-69AF-7C4C-86CB-DF1CD8CB6581}" srcOrd="0" destOrd="0" presId="urn:microsoft.com/office/officeart/2008/layout/HorizontalMultiLevelHierarchy"/>
    <dgm:cxn modelId="{A6C868A8-9BE1-D24B-821C-06896FA4A7B5}" type="presParOf" srcId="{082A771F-69AF-7C4C-86CB-DF1CD8CB6581}" destId="{F726EDD3-E670-9B47-8786-4F599884289D}" srcOrd="0" destOrd="0" presId="urn:microsoft.com/office/officeart/2008/layout/HorizontalMultiLevelHierarchy"/>
    <dgm:cxn modelId="{E7A0A434-E4B6-B64D-8457-B3A596D7AC21}" type="presParOf" srcId="{551EC4E6-AE1D-DD43-B7C4-D7EFBEA2E636}" destId="{7B40AE63-0EA3-0747-BCE5-5F3AB0355BF2}" srcOrd="1" destOrd="0" presId="urn:microsoft.com/office/officeart/2008/layout/HorizontalMultiLevelHierarchy"/>
    <dgm:cxn modelId="{568FA85D-7403-A74A-8140-9D197AE8CD33}" type="presParOf" srcId="{7B40AE63-0EA3-0747-BCE5-5F3AB0355BF2}" destId="{C852AF5D-E3CA-F844-B775-08DD6E6FB940}" srcOrd="0" destOrd="0" presId="urn:microsoft.com/office/officeart/2008/layout/HorizontalMultiLevelHierarchy"/>
    <dgm:cxn modelId="{709992DA-4341-D14C-80FA-AF7F1BC342F0}" type="presParOf" srcId="{7B40AE63-0EA3-0747-BCE5-5F3AB0355BF2}" destId="{30463D07-8E7F-3146-97CE-76CE82648742}" srcOrd="1" destOrd="0" presId="urn:microsoft.com/office/officeart/2008/layout/HorizontalMultiLevelHierarchy"/>
    <dgm:cxn modelId="{07126BF6-8652-8145-ABA5-9CF32417DFB7}" type="presParOf" srcId="{551EC4E6-AE1D-DD43-B7C4-D7EFBEA2E636}" destId="{93180932-306E-E545-95F9-2A5635FDC9F1}" srcOrd="2" destOrd="0" presId="urn:microsoft.com/office/officeart/2008/layout/HorizontalMultiLevelHierarchy"/>
    <dgm:cxn modelId="{DA284C77-3EBB-8946-9102-D1440F23EA53}" type="presParOf" srcId="{93180932-306E-E545-95F9-2A5635FDC9F1}" destId="{7A2CD5A7-70D6-DE44-803D-0740544CB367}" srcOrd="0" destOrd="0" presId="urn:microsoft.com/office/officeart/2008/layout/HorizontalMultiLevelHierarchy"/>
    <dgm:cxn modelId="{642EBD0C-D364-664C-BDA2-0A1C7564F23B}" type="presParOf" srcId="{551EC4E6-AE1D-DD43-B7C4-D7EFBEA2E636}" destId="{A0C9905E-6DBF-7645-94A7-C4BCDADC46B9}" srcOrd="3" destOrd="0" presId="urn:microsoft.com/office/officeart/2008/layout/HorizontalMultiLevelHierarchy"/>
    <dgm:cxn modelId="{89DC7B62-9362-F043-99EC-512D48451472}" type="presParOf" srcId="{A0C9905E-6DBF-7645-94A7-C4BCDADC46B9}" destId="{D3E2E567-EC04-E743-9B8C-985408EA1058}" srcOrd="0" destOrd="0" presId="urn:microsoft.com/office/officeart/2008/layout/HorizontalMultiLevelHierarchy"/>
    <dgm:cxn modelId="{AB8484D1-0468-B047-88EE-238FD231D72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2000" dirty="0">
              <a:latin typeface="Microsoft YaHei" charset="-122"/>
              <a:ea typeface="Microsoft YaHei" charset="-122"/>
              <a:cs typeface="Microsoft YaHei" charset="-122"/>
            </a:rPr>
            <a:t>6.1</a:t>
          </a:r>
          <a:r>
            <a:rPr lang="zh-CN" altLang="en-US" sz="2000" dirty="0">
              <a:latin typeface="Microsoft YaHei" charset="-122"/>
              <a:ea typeface="Microsoft YaHei" charset="-122"/>
              <a:cs typeface="Microsoft YaHei" charset="-122"/>
            </a:rPr>
            <a:t> </a:t>
          </a:r>
          <a:r>
            <a:rPr lang="zh-CN" altLang="en-US" sz="2000" dirty="0">
              <a:solidFill>
                <a:schemeClr val="tx1"/>
              </a:solidFill>
              <a:latin typeface="Microsoft YaHei" charset="-122"/>
              <a:ea typeface="Microsoft YaHei" charset="-122"/>
              <a:cs typeface="Microsoft YaHei" charset="-122"/>
            </a:rPr>
            <a:t>成本与利润概述</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a:solidFill>
                <a:schemeClr val="tx1"/>
              </a:solidFill>
              <a:latin typeface="Microsoft YaHei" charset="-122"/>
              <a:ea typeface="Microsoft YaHei" charset="-122"/>
              <a:cs typeface="Microsoft YaHei" charset="-122"/>
            </a:rPr>
            <a:t>6.1.1</a:t>
          </a:r>
          <a:r>
            <a:rPr lang="zh-CN" altLang="en-US" sz="200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2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a:solidFill>
                <a:srgbClr val="C00000"/>
              </a:solidFill>
              <a:latin typeface="Microsoft YaHei" charset="-122"/>
              <a:ea typeface="Microsoft YaHei" charset="-122"/>
              <a:cs typeface="Microsoft YaHei" charset="-122"/>
            </a:rPr>
            <a:t>6.1.2</a:t>
          </a:r>
          <a:r>
            <a:rPr lang="zh-CN" altLang="en-US" sz="2000" dirty="0">
              <a:solidFill>
                <a:srgbClr val="C00000"/>
              </a:solidFill>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2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dirty="0">
              <a:latin typeface="Microsoft YaHei" charset="-122"/>
              <a:ea typeface="Microsoft YaHei" charset="-122"/>
              <a:cs typeface="Microsoft YaHei" charset="-122"/>
            </a:rPr>
            <a:t>6.1.3</a:t>
          </a:r>
          <a:r>
            <a:rPr lang="zh-CN" altLang="en-US" sz="200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200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33925"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71367">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721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71367">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6947B619-6254-A54E-A32F-E54AE49BAABB}"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5E50638-4976-4E49-B3B0-C10E970B7BB1}" type="presOf" srcId="{CC08C8E7-D5AB-9C4F-A78B-4A8C57EB2D22}" destId="{7111AE39-B455-7C4D-91F4-9E37E3822D07}" srcOrd="0" destOrd="0" presId="urn:microsoft.com/office/officeart/2008/layout/HorizontalMultiLevelHierarchy"/>
    <dgm:cxn modelId="{05BDA265-CC83-2949-A18D-AAA01F1FEB1F}" type="presOf" srcId="{DD5BF61D-B843-C744-B9A9-3312A1287EF4}" destId="{C852AF5D-E3CA-F844-B775-08DD6E6FB940}" srcOrd="0" destOrd="0" presId="urn:microsoft.com/office/officeart/2008/layout/HorizontalMultiLevelHierarchy"/>
    <dgm:cxn modelId="{30C5C972-F297-AA45-94E8-CDCB0FD8B80F}" type="presOf" srcId="{773FD5F0-F007-F148-886B-86E72F86266E}" destId="{D3E2E567-EC04-E743-9B8C-985408EA1058}" srcOrd="0" destOrd="0" presId="urn:microsoft.com/office/officeart/2008/layout/HorizontalMultiLevelHierarchy"/>
    <dgm:cxn modelId="{58D42887-0F9B-B043-98A7-24A01DB5BFF8}" type="presOf" srcId="{A73DCD64-89DF-3E4C-9543-0D417B51464E}" destId="{082A771F-69AF-7C4C-86CB-DF1CD8CB6581}" srcOrd="0" destOrd="0" presId="urn:microsoft.com/office/officeart/2008/layout/HorizontalMultiLevelHierarchy"/>
    <dgm:cxn modelId="{50E73DB6-2B09-644B-B812-648F2F90D687}" type="presOf" srcId="{45267C76-6276-B44A-878A-9D61B556EBD7}" destId="{1F2800E8-CF94-FD43-8D0E-7E4B278315B1}" srcOrd="0" destOrd="0" presId="urn:microsoft.com/office/officeart/2008/layout/HorizontalMultiLevelHierarchy"/>
    <dgm:cxn modelId="{FA8B9CCB-32D6-614D-A81F-ED722F9EB391}" type="presOf" srcId="{9BA062DA-6B7A-FC4F-B1BB-7CC4C74C72CE}" destId="{1C998B4A-F8C8-5D49-862A-38B9C7611407}" srcOrd="0" destOrd="0" presId="urn:microsoft.com/office/officeart/2008/layout/HorizontalMultiLevelHierarchy"/>
    <dgm:cxn modelId="{32809FDE-17F8-0541-973E-C2A13EBCF264}"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B7E0CF0-9DBE-B041-855F-49CB97BBE7D2}" type="presOf" srcId="{BDC2CFA9-99C6-8347-9628-F8B57513FB8C}" destId="{7A2CD5A7-70D6-DE44-803D-0740544CB367}" srcOrd="1" destOrd="0" presId="urn:microsoft.com/office/officeart/2008/layout/HorizontalMultiLevelHierarchy"/>
    <dgm:cxn modelId="{8D0299F2-0676-2045-B6E2-886871AEF290}"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4FDC9FB-7A90-2346-B1DF-8E7068568A34}" type="presOf" srcId="{2EFE4671-8583-3540-9262-1FC578B666F4}" destId="{3013142F-A3C7-F746-853E-2CA8B540A8DE}" srcOrd="0" destOrd="0" presId="urn:microsoft.com/office/officeart/2008/layout/HorizontalMultiLevelHierarchy"/>
    <dgm:cxn modelId="{7297D5DF-EEC7-CA46-BDE1-33D4C14EDF09}" type="presParOf" srcId="{3013142F-A3C7-F746-853E-2CA8B540A8DE}" destId="{B764B132-0961-414E-B6FA-FB0C6C1C6CED}" srcOrd="0" destOrd="0" presId="urn:microsoft.com/office/officeart/2008/layout/HorizontalMultiLevelHierarchy"/>
    <dgm:cxn modelId="{7CF3FA31-0689-CD45-AB21-BC3B8B1A1045}" type="presParOf" srcId="{B764B132-0961-414E-B6FA-FB0C6C1C6CED}" destId="{7111AE39-B455-7C4D-91F4-9E37E3822D07}" srcOrd="0" destOrd="0" presId="urn:microsoft.com/office/officeart/2008/layout/HorizontalMultiLevelHierarchy"/>
    <dgm:cxn modelId="{49DAFD00-6A1A-AD45-B9D7-4071BA4CB957}" type="presParOf" srcId="{B764B132-0961-414E-B6FA-FB0C6C1C6CED}" destId="{551EC4E6-AE1D-DD43-B7C4-D7EFBEA2E636}" srcOrd="1" destOrd="0" presId="urn:microsoft.com/office/officeart/2008/layout/HorizontalMultiLevelHierarchy"/>
    <dgm:cxn modelId="{C028A4E0-6E18-304F-B810-4D4A94177808}" type="presParOf" srcId="{551EC4E6-AE1D-DD43-B7C4-D7EFBEA2E636}" destId="{082A771F-69AF-7C4C-86CB-DF1CD8CB6581}" srcOrd="0" destOrd="0" presId="urn:microsoft.com/office/officeart/2008/layout/HorizontalMultiLevelHierarchy"/>
    <dgm:cxn modelId="{5996BD40-8301-514F-A5F4-7F0721DFE992}" type="presParOf" srcId="{082A771F-69AF-7C4C-86CB-DF1CD8CB6581}" destId="{F726EDD3-E670-9B47-8786-4F599884289D}" srcOrd="0" destOrd="0" presId="urn:microsoft.com/office/officeart/2008/layout/HorizontalMultiLevelHierarchy"/>
    <dgm:cxn modelId="{C5DDD799-D189-7F43-9D67-3939F5C881F8}" type="presParOf" srcId="{551EC4E6-AE1D-DD43-B7C4-D7EFBEA2E636}" destId="{7B40AE63-0EA3-0747-BCE5-5F3AB0355BF2}" srcOrd="1" destOrd="0" presId="urn:microsoft.com/office/officeart/2008/layout/HorizontalMultiLevelHierarchy"/>
    <dgm:cxn modelId="{B6412461-FAF4-DD46-820D-8E9A93800AB6}" type="presParOf" srcId="{7B40AE63-0EA3-0747-BCE5-5F3AB0355BF2}" destId="{C852AF5D-E3CA-F844-B775-08DD6E6FB940}" srcOrd="0" destOrd="0" presId="urn:microsoft.com/office/officeart/2008/layout/HorizontalMultiLevelHierarchy"/>
    <dgm:cxn modelId="{69B8B7AE-619F-8944-8447-23182CA22DCD}" type="presParOf" srcId="{7B40AE63-0EA3-0747-BCE5-5F3AB0355BF2}" destId="{30463D07-8E7F-3146-97CE-76CE82648742}" srcOrd="1" destOrd="0" presId="urn:microsoft.com/office/officeart/2008/layout/HorizontalMultiLevelHierarchy"/>
    <dgm:cxn modelId="{5ADDC957-999C-E746-8915-19A0C8B9A5A4}" type="presParOf" srcId="{551EC4E6-AE1D-DD43-B7C4-D7EFBEA2E636}" destId="{93180932-306E-E545-95F9-2A5635FDC9F1}" srcOrd="2" destOrd="0" presId="urn:microsoft.com/office/officeart/2008/layout/HorizontalMultiLevelHierarchy"/>
    <dgm:cxn modelId="{577EDD3A-1C69-5646-A542-BA80E156079F}" type="presParOf" srcId="{93180932-306E-E545-95F9-2A5635FDC9F1}" destId="{7A2CD5A7-70D6-DE44-803D-0740544CB367}" srcOrd="0" destOrd="0" presId="urn:microsoft.com/office/officeart/2008/layout/HorizontalMultiLevelHierarchy"/>
    <dgm:cxn modelId="{E219D538-7DD0-6348-97BC-D7933C88C141}" type="presParOf" srcId="{551EC4E6-AE1D-DD43-B7C4-D7EFBEA2E636}" destId="{A0C9905E-6DBF-7645-94A7-C4BCDADC46B9}" srcOrd="3" destOrd="0" presId="urn:microsoft.com/office/officeart/2008/layout/HorizontalMultiLevelHierarchy"/>
    <dgm:cxn modelId="{AE23F048-7CC2-5540-86F6-022CF02BE2FD}" type="presParOf" srcId="{A0C9905E-6DBF-7645-94A7-C4BCDADC46B9}" destId="{D3E2E567-EC04-E743-9B8C-985408EA1058}" srcOrd="0" destOrd="0" presId="urn:microsoft.com/office/officeart/2008/layout/HorizontalMultiLevelHierarchy"/>
    <dgm:cxn modelId="{77ED075A-354F-F24C-B779-0835C8415057}" type="presParOf" srcId="{A0C9905E-6DBF-7645-94A7-C4BCDADC46B9}" destId="{1488A531-D252-B440-B1DA-4363F37F8970}" srcOrd="1" destOrd="0" presId="urn:microsoft.com/office/officeart/2008/layout/HorizontalMultiLevelHierarchy"/>
    <dgm:cxn modelId="{0C5B583D-E3A0-2D43-99C9-F250522A8323}" type="presParOf" srcId="{551EC4E6-AE1D-DD43-B7C4-D7EFBEA2E636}" destId="{1F2800E8-CF94-FD43-8D0E-7E4B278315B1}" srcOrd="4" destOrd="0" presId="urn:microsoft.com/office/officeart/2008/layout/HorizontalMultiLevelHierarchy"/>
    <dgm:cxn modelId="{08D090D6-2F33-6147-9B50-F6B59FB6DA32}" type="presParOf" srcId="{1F2800E8-CF94-FD43-8D0E-7E4B278315B1}" destId="{938A9782-2B6B-8141-99DA-6568305E0C38}" srcOrd="0" destOrd="0" presId="urn:microsoft.com/office/officeart/2008/layout/HorizontalMultiLevelHierarchy"/>
    <dgm:cxn modelId="{65F97BA3-F762-314B-83DD-66A72241FEF4}" type="presParOf" srcId="{551EC4E6-AE1D-DD43-B7C4-D7EFBEA2E636}" destId="{7377E58F-198D-DE48-B3AF-2D2AF67C403D}" srcOrd="5" destOrd="0" presId="urn:microsoft.com/office/officeart/2008/layout/HorizontalMultiLevelHierarchy"/>
    <dgm:cxn modelId="{038D19E9-8A9B-A241-9E5E-F28186C0719B}" type="presParOf" srcId="{7377E58F-198D-DE48-B3AF-2D2AF67C403D}" destId="{1C998B4A-F8C8-5D49-862A-38B9C7611407}" srcOrd="0" destOrd="0" presId="urn:microsoft.com/office/officeart/2008/layout/HorizontalMultiLevelHierarchy"/>
    <dgm:cxn modelId="{4F3759FD-A067-0940-A776-B2D713C4C58D}"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91FD1200-7ED7-5243-AE9F-3CE6B964F5C4}"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51ACB1D-6FA5-1747-89D1-F2AAB9A9175C}"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919154-FEC7-D341-94EE-4CD704EABD92}" type="presOf" srcId="{9BA062DA-6B7A-FC4F-B1BB-7CC4C74C72CE}" destId="{1C998B4A-F8C8-5D49-862A-38B9C7611407}" srcOrd="0" destOrd="0" presId="urn:microsoft.com/office/officeart/2008/layout/HorizontalMultiLevelHierarchy"/>
    <dgm:cxn modelId="{C319336B-E8AA-C446-8D3A-C5997A4F0C62}" type="presOf" srcId="{2EFE4671-8583-3540-9262-1FC578B666F4}" destId="{3013142F-A3C7-F746-853E-2CA8B540A8DE}" srcOrd="0" destOrd="0" presId="urn:microsoft.com/office/officeart/2008/layout/HorizontalMultiLevelHierarchy"/>
    <dgm:cxn modelId="{19863B6B-6B24-7B43-8F28-FE8A83658580}" type="presOf" srcId="{45267C76-6276-B44A-878A-9D61B556EBD7}" destId="{938A9782-2B6B-8141-99DA-6568305E0C38}" srcOrd="1" destOrd="0" presId="urn:microsoft.com/office/officeart/2008/layout/HorizontalMultiLevelHierarchy"/>
    <dgm:cxn modelId="{267E8D75-415E-A84D-A7B4-B7D3E202EA38}" type="presOf" srcId="{DD5BF61D-B843-C744-B9A9-3312A1287EF4}" destId="{C852AF5D-E3CA-F844-B775-08DD6E6FB940}" srcOrd="0" destOrd="0" presId="urn:microsoft.com/office/officeart/2008/layout/HorizontalMultiLevelHierarchy"/>
    <dgm:cxn modelId="{97B3327C-AFCA-9A40-A786-91563C7F7611}" type="presOf" srcId="{773FD5F0-F007-F148-886B-86E72F86266E}" destId="{D3E2E567-EC04-E743-9B8C-985408EA1058}" srcOrd="0" destOrd="0" presId="urn:microsoft.com/office/officeart/2008/layout/HorizontalMultiLevelHierarchy"/>
    <dgm:cxn modelId="{1E8FDF9A-C621-824C-B122-5DFE87EC7A20}" type="presOf" srcId="{A73DCD64-89DF-3E4C-9543-0D417B51464E}" destId="{F726EDD3-E670-9B47-8786-4F599884289D}" srcOrd="1" destOrd="0" presId="urn:microsoft.com/office/officeart/2008/layout/HorizontalMultiLevelHierarchy"/>
    <dgm:cxn modelId="{F3BD69B4-1ACC-EF43-9F66-79048698ED5A}" type="presOf" srcId="{BDC2CFA9-99C6-8347-9628-F8B57513FB8C}" destId="{7A2CD5A7-70D6-DE44-803D-0740544CB367}" srcOrd="1" destOrd="0" presId="urn:microsoft.com/office/officeart/2008/layout/HorizontalMultiLevelHierarchy"/>
    <dgm:cxn modelId="{BF979FCB-9FB2-804E-994F-F36B67D4B958}" type="presOf" srcId="{45267C76-6276-B44A-878A-9D61B556EBD7}" destId="{1F2800E8-CF94-FD43-8D0E-7E4B278315B1}" srcOrd="0" destOrd="0" presId="urn:microsoft.com/office/officeart/2008/layout/HorizontalMultiLevelHierarchy"/>
    <dgm:cxn modelId="{2B848CE1-B062-CB46-A3DC-1EBDFD7BA27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F2486FB-C75F-0840-BC7B-07B0F386CA61}" type="presParOf" srcId="{3013142F-A3C7-F746-853E-2CA8B540A8DE}" destId="{B764B132-0961-414E-B6FA-FB0C6C1C6CED}" srcOrd="0" destOrd="0" presId="urn:microsoft.com/office/officeart/2008/layout/HorizontalMultiLevelHierarchy"/>
    <dgm:cxn modelId="{5628A9F0-953B-3545-A0A0-0376ED1BFE0D}" type="presParOf" srcId="{B764B132-0961-414E-B6FA-FB0C6C1C6CED}" destId="{7111AE39-B455-7C4D-91F4-9E37E3822D07}" srcOrd="0" destOrd="0" presId="urn:microsoft.com/office/officeart/2008/layout/HorizontalMultiLevelHierarchy"/>
    <dgm:cxn modelId="{591846D4-7DF2-C94C-B620-A1A19A95FD67}" type="presParOf" srcId="{B764B132-0961-414E-B6FA-FB0C6C1C6CED}" destId="{551EC4E6-AE1D-DD43-B7C4-D7EFBEA2E636}" srcOrd="1" destOrd="0" presId="urn:microsoft.com/office/officeart/2008/layout/HorizontalMultiLevelHierarchy"/>
    <dgm:cxn modelId="{5A124335-D64E-2546-AEBF-1C7DA8210517}" type="presParOf" srcId="{551EC4E6-AE1D-DD43-B7C4-D7EFBEA2E636}" destId="{082A771F-69AF-7C4C-86CB-DF1CD8CB6581}" srcOrd="0" destOrd="0" presId="urn:microsoft.com/office/officeart/2008/layout/HorizontalMultiLevelHierarchy"/>
    <dgm:cxn modelId="{1BAD0F34-8D66-7741-8B57-99E6A6455600}" type="presParOf" srcId="{082A771F-69AF-7C4C-86CB-DF1CD8CB6581}" destId="{F726EDD3-E670-9B47-8786-4F599884289D}" srcOrd="0" destOrd="0" presId="urn:microsoft.com/office/officeart/2008/layout/HorizontalMultiLevelHierarchy"/>
    <dgm:cxn modelId="{7EFA1F10-1E7D-FD4B-A376-53F518CB98AD}" type="presParOf" srcId="{551EC4E6-AE1D-DD43-B7C4-D7EFBEA2E636}" destId="{7B40AE63-0EA3-0747-BCE5-5F3AB0355BF2}" srcOrd="1" destOrd="0" presId="urn:microsoft.com/office/officeart/2008/layout/HorizontalMultiLevelHierarchy"/>
    <dgm:cxn modelId="{F6BDFF7D-0CE2-8741-BA4E-022DD91A504E}" type="presParOf" srcId="{7B40AE63-0EA3-0747-BCE5-5F3AB0355BF2}" destId="{C852AF5D-E3CA-F844-B775-08DD6E6FB940}" srcOrd="0" destOrd="0" presId="urn:microsoft.com/office/officeart/2008/layout/HorizontalMultiLevelHierarchy"/>
    <dgm:cxn modelId="{A732C91A-8D5D-BB4C-ADF7-F58DA0B1CFF2}" type="presParOf" srcId="{7B40AE63-0EA3-0747-BCE5-5F3AB0355BF2}" destId="{30463D07-8E7F-3146-97CE-76CE82648742}" srcOrd="1" destOrd="0" presId="urn:microsoft.com/office/officeart/2008/layout/HorizontalMultiLevelHierarchy"/>
    <dgm:cxn modelId="{36F3F131-3967-D245-95E8-35EE82891D63}" type="presParOf" srcId="{551EC4E6-AE1D-DD43-B7C4-D7EFBEA2E636}" destId="{93180932-306E-E545-95F9-2A5635FDC9F1}" srcOrd="2" destOrd="0" presId="urn:microsoft.com/office/officeart/2008/layout/HorizontalMultiLevelHierarchy"/>
    <dgm:cxn modelId="{1ADE7EA6-B0BE-0C48-95EB-CC825D163FC3}" type="presParOf" srcId="{93180932-306E-E545-95F9-2A5635FDC9F1}" destId="{7A2CD5A7-70D6-DE44-803D-0740544CB367}" srcOrd="0" destOrd="0" presId="urn:microsoft.com/office/officeart/2008/layout/HorizontalMultiLevelHierarchy"/>
    <dgm:cxn modelId="{F1C8CDA1-261B-D848-9919-5FF6A7DE1F34}" type="presParOf" srcId="{551EC4E6-AE1D-DD43-B7C4-D7EFBEA2E636}" destId="{A0C9905E-6DBF-7645-94A7-C4BCDADC46B9}" srcOrd="3" destOrd="0" presId="urn:microsoft.com/office/officeart/2008/layout/HorizontalMultiLevelHierarchy"/>
    <dgm:cxn modelId="{AE21049B-6886-6845-B5F5-EEC074670222}" type="presParOf" srcId="{A0C9905E-6DBF-7645-94A7-C4BCDADC46B9}" destId="{D3E2E567-EC04-E743-9B8C-985408EA1058}" srcOrd="0" destOrd="0" presId="urn:microsoft.com/office/officeart/2008/layout/HorizontalMultiLevelHierarchy"/>
    <dgm:cxn modelId="{E6B76C56-00BA-9D48-BE94-D3D5987F07A6}" type="presParOf" srcId="{A0C9905E-6DBF-7645-94A7-C4BCDADC46B9}" destId="{1488A531-D252-B440-B1DA-4363F37F8970}" srcOrd="1" destOrd="0" presId="urn:microsoft.com/office/officeart/2008/layout/HorizontalMultiLevelHierarchy"/>
    <dgm:cxn modelId="{559A101A-4477-5A4B-A683-976B1F08FE38}" type="presParOf" srcId="{551EC4E6-AE1D-DD43-B7C4-D7EFBEA2E636}" destId="{1F2800E8-CF94-FD43-8D0E-7E4B278315B1}" srcOrd="4" destOrd="0" presId="urn:microsoft.com/office/officeart/2008/layout/HorizontalMultiLevelHierarchy"/>
    <dgm:cxn modelId="{816C593B-0590-BF4A-A0B7-09C6A1B637D2}" type="presParOf" srcId="{1F2800E8-CF94-FD43-8D0E-7E4B278315B1}" destId="{938A9782-2B6B-8141-99DA-6568305E0C38}" srcOrd="0" destOrd="0" presId="urn:microsoft.com/office/officeart/2008/layout/HorizontalMultiLevelHierarchy"/>
    <dgm:cxn modelId="{DDD471F6-1EE0-8147-9627-01F3D011C4E1}" type="presParOf" srcId="{551EC4E6-AE1D-DD43-B7C4-D7EFBEA2E636}" destId="{7377E58F-198D-DE48-B3AF-2D2AF67C403D}" srcOrd="5" destOrd="0" presId="urn:microsoft.com/office/officeart/2008/layout/HorizontalMultiLevelHierarchy"/>
    <dgm:cxn modelId="{A2BF8115-CDDA-524D-866F-312C8004DAFA}" type="presParOf" srcId="{7377E58F-198D-DE48-B3AF-2D2AF67C403D}" destId="{1C998B4A-F8C8-5D49-862A-38B9C7611407}" srcOrd="0" destOrd="0" presId="urn:microsoft.com/office/officeart/2008/layout/HorizontalMultiLevelHierarchy"/>
    <dgm:cxn modelId="{36B04513-2A4B-6B4C-8747-0542F907C0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91FD1200-7ED7-5243-AE9F-3CE6B964F5C4}"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51ACB1D-6FA5-1747-89D1-F2AAB9A9175C}"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919154-FEC7-D341-94EE-4CD704EABD92}" type="presOf" srcId="{9BA062DA-6B7A-FC4F-B1BB-7CC4C74C72CE}" destId="{1C998B4A-F8C8-5D49-862A-38B9C7611407}" srcOrd="0" destOrd="0" presId="urn:microsoft.com/office/officeart/2008/layout/HorizontalMultiLevelHierarchy"/>
    <dgm:cxn modelId="{C319336B-E8AA-C446-8D3A-C5997A4F0C62}" type="presOf" srcId="{2EFE4671-8583-3540-9262-1FC578B666F4}" destId="{3013142F-A3C7-F746-853E-2CA8B540A8DE}" srcOrd="0" destOrd="0" presId="urn:microsoft.com/office/officeart/2008/layout/HorizontalMultiLevelHierarchy"/>
    <dgm:cxn modelId="{19863B6B-6B24-7B43-8F28-FE8A83658580}" type="presOf" srcId="{45267C76-6276-B44A-878A-9D61B556EBD7}" destId="{938A9782-2B6B-8141-99DA-6568305E0C38}" srcOrd="1" destOrd="0" presId="urn:microsoft.com/office/officeart/2008/layout/HorizontalMultiLevelHierarchy"/>
    <dgm:cxn modelId="{267E8D75-415E-A84D-A7B4-B7D3E202EA38}" type="presOf" srcId="{DD5BF61D-B843-C744-B9A9-3312A1287EF4}" destId="{C852AF5D-E3CA-F844-B775-08DD6E6FB940}" srcOrd="0" destOrd="0" presId="urn:microsoft.com/office/officeart/2008/layout/HorizontalMultiLevelHierarchy"/>
    <dgm:cxn modelId="{97B3327C-AFCA-9A40-A786-91563C7F7611}" type="presOf" srcId="{773FD5F0-F007-F148-886B-86E72F86266E}" destId="{D3E2E567-EC04-E743-9B8C-985408EA1058}" srcOrd="0" destOrd="0" presId="urn:microsoft.com/office/officeart/2008/layout/HorizontalMultiLevelHierarchy"/>
    <dgm:cxn modelId="{1E8FDF9A-C621-824C-B122-5DFE87EC7A20}" type="presOf" srcId="{A73DCD64-89DF-3E4C-9543-0D417B51464E}" destId="{F726EDD3-E670-9B47-8786-4F599884289D}" srcOrd="1" destOrd="0" presId="urn:microsoft.com/office/officeart/2008/layout/HorizontalMultiLevelHierarchy"/>
    <dgm:cxn modelId="{F3BD69B4-1ACC-EF43-9F66-79048698ED5A}" type="presOf" srcId="{BDC2CFA9-99C6-8347-9628-F8B57513FB8C}" destId="{7A2CD5A7-70D6-DE44-803D-0740544CB367}" srcOrd="1" destOrd="0" presId="urn:microsoft.com/office/officeart/2008/layout/HorizontalMultiLevelHierarchy"/>
    <dgm:cxn modelId="{BF979FCB-9FB2-804E-994F-F36B67D4B958}" type="presOf" srcId="{45267C76-6276-B44A-878A-9D61B556EBD7}" destId="{1F2800E8-CF94-FD43-8D0E-7E4B278315B1}" srcOrd="0" destOrd="0" presId="urn:microsoft.com/office/officeart/2008/layout/HorizontalMultiLevelHierarchy"/>
    <dgm:cxn modelId="{2B848CE1-B062-CB46-A3DC-1EBDFD7BA27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F2486FB-C75F-0840-BC7B-07B0F386CA61}" type="presParOf" srcId="{3013142F-A3C7-F746-853E-2CA8B540A8DE}" destId="{B764B132-0961-414E-B6FA-FB0C6C1C6CED}" srcOrd="0" destOrd="0" presId="urn:microsoft.com/office/officeart/2008/layout/HorizontalMultiLevelHierarchy"/>
    <dgm:cxn modelId="{5628A9F0-953B-3545-A0A0-0376ED1BFE0D}" type="presParOf" srcId="{B764B132-0961-414E-B6FA-FB0C6C1C6CED}" destId="{7111AE39-B455-7C4D-91F4-9E37E3822D07}" srcOrd="0" destOrd="0" presId="urn:microsoft.com/office/officeart/2008/layout/HorizontalMultiLevelHierarchy"/>
    <dgm:cxn modelId="{591846D4-7DF2-C94C-B620-A1A19A95FD67}" type="presParOf" srcId="{B764B132-0961-414E-B6FA-FB0C6C1C6CED}" destId="{551EC4E6-AE1D-DD43-B7C4-D7EFBEA2E636}" srcOrd="1" destOrd="0" presId="urn:microsoft.com/office/officeart/2008/layout/HorizontalMultiLevelHierarchy"/>
    <dgm:cxn modelId="{5A124335-D64E-2546-AEBF-1C7DA8210517}" type="presParOf" srcId="{551EC4E6-AE1D-DD43-B7C4-D7EFBEA2E636}" destId="{082A771F-69AF-7C4C-86CB-DF1CD8CB6581}" srcOrd="0" destOrd="0" presId="urn:microsoft.com/office/officeart/2008/layout/HorizontalMultiLevelHierarchy"/>
    <dgm:cxn modelId="{1BAD0F34-8D66-7741-8B57-99E6A6455600}" type="presParOf" srcId="{082A771F-69AF-7C4C-86CB-DF1CD8CB6581}" destId="{F726EDD3-E670-9B47-8786-4F599884289D}" srcOrd="0" destOrd="0" presId="urn:microsoft.com/office/officeart/2008/layout/HorizontalMultiLevelHierarchy"/>
    <dgm:cxn modelId="{7EFA1F10-1E7D-FD4B-A376-53F518CB98AD}" type="presParOf" srcId="{551EC4E6-AE1D-DD43-B7C4-D7EFBEA2E636}" destId="{7B40AE63-0EA3-0747-BCE5-5F3AB0355BF2}" srcOrd="1" destOrd="0" presId="urn:microsoft.com/office/officeart/2008/layout/HorizontalMultiLevelHierarchy"/>
    <dgm:cxn modelId="{F6BDFF7D-0CE2-8741-BA4E-022DD91A504E}" type="presParOf" srcId="{7B40AE63-0EA3-0747-BCE5-5F3AB0355BF2}" destId="{C852AF5D-E3CA-F844-B775-08DD6E6FB940}" srcOrd="0" destOrd="0" presId="urn:microsoft.com/office/officeart/2008/layout/HorizontalMultiLevelHierarchy"/>
    <dgm:cxn modelId="{A732C91A-8D5D-BB4C-ADF7-F58DA0B1CFF2}" type="presParOf" srcId="{7B40AE63-0EA3-0747-BCE5-5F3AB0355BF2}" destId="{30463D07-8E7F-3146-97CE-76CE82648742}" srcOrd="1" destOrd="0" presId="urn:microsoft.com/office/officeart/2008/layout/HorizontalMultiLevelHierarchy"/>
    <dgm:cxn modelId="{36F3F131-3967-D245-95E8-35EE82891D63}" type="presParOf" srcId="{551EC4E6-AE1D-DD43-B7C4-D7EFBEA2E636}" destId="{93180932-306E-E545-95F9-2A5635FDC9F1}" srcOrd="2" destOrd="0" presId="urn:microsoft.com/office/officeart/2008/layout/HorizontalMultiLevelHierarchy"/>
    <dgm:cxn modelId="{1ADE7EA6-B0BE-0C48-95EB-CC825D163FC3}" type="presParOf" srcId="{93180932-306E-E545-95F9-2A5635FDC9F1}" destId="{7A2CD5A7-70D6-DE44-803D-0740544CB367}" srcOrd="0" destOrd="0" presId="urn:microsoft.com/office/officeart/2008/layout/HorizontalMultiLevelHierarchy"/>
    <dgm:cxn modelId="{F1C8CDA1-261B-D848-9919-5FF6A7DE1F34}" type="presParOf" srcId="{551EC4E6-AE1D-DD43-B7C4-D7EFBEA2E636}" destId="{A0C9905E-6DBF-7645-94A7-C4BCDADC46B9}" srcOrd="3" destOrd="0" presId="urn:microsoft.com/office/officeart/2008/layout/HorizontalMultiLevelHierarchy"/>
    <dgm:cxn modelId="{AE21049B-6886-6845-B5F5-EEC074670222}" type="presParOf" srcId="{A0C9905E-6DBF-7645-94A7-C4BCDADC46B9}" destId="{D3E2E567-EC04-E743-9B8C-985408EA1058}" srcOrd="0" destOrd="0" presId="urn:microsoft.com/office/officeart/2008/layout/HorizontalMultiLevelHierarchy"/>
    <dgm:cxn modelId="{E6B76C56-00BA-9D48-BE94-D3D5987F07A6}" type="presParOf" srcId="{A0C9905E-6DBF-7645-94A7-C4BCDADC46B9}" destId="{1488A531-D252-B440-B1DA-4363F37F8970}" srcOrd="1" destOrd="0" presId="urn:microsoft.com/office/officeart/2008/layout/HorizontalMultiLevelHierarchy"/>
    <dgm:cxn modelId="{559A101A-4477-5A4B-A683-976B1F08FE38}" type="presParOf" srcId="{551EC4E6-AE1D-DD43-B7C4-D7EFBEA2E636}" destId="{1F2800E8-CF94-FD43-8D0E-7E4B278315B1}" srcOrd="4" destOrd="0" presId="urn:microsoft.com/office/officeart/2008/layout/HorizontalMultiLevelHierarchy"/>
    <dgm:cxn modelId="{816C593B-0590-BF4A-A0B7-09C6A1B637D2}" type="presParOf" srcId="{1F2800E8-CF94-FD43-8D0E-7E4B278315B1}" destId="{938A9782-2B6B-8141-99DA-6568305E0C38}" srcOrd="0" destOrd="0" presId="urn:microsoft.com/office/officeart/2008/layout/HorizontalMultiLevelHierarchy"/>
    <dgm:cxn modelId="{DDD471F6-1EE0-8147-9627-01F3D011C4E1}" type="presParOf" srcId="{551EC4E6-AE1D-DD43-B7C4-D7EFBEA2E636}" destId="{7377E58F-198D-DE48-B3AF-2D2AF67C403D}" srcOrd="5" destOrd="0" presId="urn:microsoft.com/office/officeart/2008/layout/HorizontalMultiLevelHierarchy"/>
    <dgm:cxn modelId="{A2BF8115-CDDA-524D-866F-312C8004DAFA}" type="presParOf" srcId="{7377E58F-198D-DE48-B3AF-2D2AF67C403D}" destId="{1C998B4A-F8C8-5D49-862A-38B9C7611407}" srcOrd="0" destOrd="0" presId="urn:microsoft.com/office/officeart/2008/layout/HorizontalMultiLevelHierarchy"/>
    <dgm:cxn modelId="{36B04513-2A4B-6B4C-8747-0542F907C0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en-US" altLang="zh-CN" sz="1050" dirty="0">
              <a:latin typeface="Microsoft YaHei" charset="-122"/>
              <a:ea typeface="Microsoft YaHei" charset="-122"/>
              <a:cs typeface="Microsoft YaHei" charset="-122"/>
            </a:rPr>
            <a:t>6.1</a:t>
          </a:r>
          <a:r>
            <a:rPr lang="zh-CN" altLang="en-US" sz="1050" dirty="0">
              <a:latin typeface="Microsoft YaHei" charset="-122"/>
              <a:ea typeface="Microsoft YaHei" charset="-122"/>
              <a:cs typeface="Microsoft YaHei" charset="-122"/>
            </a:rPr>
            <a:t> </a:t>
          </a:r>
          <a:r>
            <a:rPr lang="zh-CN" altLang="en-US" sz="1050" dirty="0">
              <a:solidFill>
                <a:schemeClr val="tx1"/>
              </a:solidFill>
              <a:latin typeface="Microsoft YaHei" charset="-122"/>
              <a:ea typeface="Microsoft YaHei" charset="-122"/>
              <a:cs typeface="Microsoft YaHei" charset="-122"/>
            </a:rPr>
            <a:t>成本与利润概述</a:t>
          </a:r>
          <a:endParaRPr lang="zh-CN" altLang="en-US" sz="105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dirty="0">
              <a:solidFill>
                <a:schemeClr val="tx1"/>
              </a:solidFill>
              <a:latin typeface="Microsoft YaHei" charset="-122"/>
              <a:ea typeface="Microsoft YaHei" charset="-122"/>
              <a:cs typeface="Microsoft YaHei" charset="-122"/>
            </a:rPr>
            <a:t>6.1.1</a:t>
          </a:r>
          <a:r>
            <a:rPr lang="zh-CN" altLang="en-US" sz="1050" dirty="0">
              <a:solidFill>
                <a:schemeClr val="tx1"/>
              </a:solidFill>
              <a:latin typeface="Microsoft YaHei" charset="-122"/>
              <a:ea typeface="Microsoft YaHei" charset="-122"/>
              <a:cs typeface="Microsoft YaHei" charset="-122"/>
            </a:rPr>
            <a:t> 成本的含义</a:t>
          </a:r>
        </a:p>
      </dgm:t>
    </dgm:pt>
    <dgm:pt modelId="{A73DCD64-89DF-3E4C-9543-0D417B51464E}" type="parTrans" cxnId="{FE34B427-9D47-5D4F-B08C-79C955C57CBA}">
      <dgm:prSet custT="1"/>
      <dgm:spPr/>
      <dgm:t>
        <a:bodyPr/>
        <a:lstStyle/>
        <a:p>
          <a:endParaRPr lang="zh-CN" altLang="en-US" sz="105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dirty="0">
              <a:latin typeface="Microsoft YaHei" charset="-122"/>
              <a:ea typeface="Microsoft YaHei" charset="-122"/>
              <a:cs typeface="Microsoft YaHei" charset="-122"/>
            </a:rPr>
            <a:t>6.1.2</a:t>
          </a:r>
          <a:r>
            <a:rPr lang="zh-CN" altLang="en-US" sz="1050" dirty="0">
              <a:latin typeface="Microsoft YaHei" charset="-122"/>
              <a:ea typeface="Microsoft YaHei" charset="-122"/>
              <a:cs typeface="Microsoft YaHei" charset="-122"/>
            </a:rPr>
            <a:t> 成本的分类</a:t>
          </a:r>
        </a:p>
      </dgm:t>
    </dgm:pt>
    <dgm:pt modelId="{BDC2CFA9-99C6-8347-9628-F8B57513FB8C}" type="parTrans" cxnId="{D6FF61F4-2E70-2445-B362-FDF5936BBC6B}">
      <dgm:prSet custT="1"/>
      <dgm:spPr/>
      <dgm:t>
        <a:bodyPr/>
        <a:lstStyle/>
        <a:p>
          <a:endParaRPr lang="zh-CN" altLang="en-US" sz="105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05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050" dirty="0">
              <a:latin typeface="Microsoft YaHei" charset="-122"/>
              <a:ea typeface="Microsoft YaHei" charset="-122"/>
              <a:cs typeface="Microsoft YaHei" charset="-122"/>
            </a:rPr>
            <a:t>6.1.3</a:t>
          </a:r>
          <a:r>
            <a:rPr lang="zh-CN" altLang="en-US" sz="1050" dirty="0">
              <a:latin typeface="Microsoft YaHei" charset="-122"/>
              <a:ea typeface="Microsoft YaHei" charset="-122"/>
              <a:cs typeface="Microsoft YaHei" charset="-122"/>
            </a:rPr>
            <a:t> 利润</a:t>
          </a:r>
        </a:p>
      </dgm:t>
    </dgm:pt>
    <dgm:pt modelId="{45267C76-6276-B44A-878A-9D61B556EBD7}" type="parTrans" cxnId="{F5520AE5-50EB-8743-B48A-12307D4CCE80}">
      <dgm:prSet custT="1"/>
      <dgm:spPr/>
      <dgm:t>
        <a:bodyPr/>
        <a:lstStyle/>
        <a:p>
          <a:endParaRPr lang="zh-CN" altLang="en-US" sz="105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27198" custScaleY="82935" custLinFactX="-60953" custLinFactNeighborX="-100000" custLinFactNeighborY="5570">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ScaleX="132976" custScaleY="111623" custLinFactNeighborX="49403" custLinFactNeighborY="14565">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34349" custScaleY="111623" custLinFactNeighborX="49403" custLinFactNeighborY="14565">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custScaleX="132976" custScaleY="111623" custLinFactNeighborX="49403" custLinFactNeighborY="14565">
        <dgm:presLayoutVars>
          <dgm:chPref val="3"/>
        </dgm:presLayoutVars>
      </dgm:prSet>
      <dgm:spPr/>
    </dgm:pt>
    <dgm:pt modelId="{F9C8551A-E3F5-1A41-9D81-BA411262A93F}" type="pres">
      <dgm:prSet presAssocID="{9BA062DA-6B7A-FC4F-B1BB-7CC4C74C72CE}" presName="level3hierChild" presStyleCnt="0"/>
      <dgm:spPr/>
    </dgm:pt>
  </dgm:ptLst>
  <dgm:cxnLst>
    <dgm:cxn modelId="{91FD1200-7ED7-5243-AE9F-3CE6B964F5C4}"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51ACB1D-6FA5-1747-89D1-F2AAB9A9175C}"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B919154-FEC7-D341-94EE-4CD704EABD92}" type="presOf" srcId="{9BA062DA-6B7A-FC4F-B1BB-7CC4C74C72CE}" destId="{1C998B4A-F8C8-5D49-862A-38B9C7611407}" srcOrd="0" destOrd="0" presId="urn:microsoft.com/office/officeart/2008/layout/HorizontalMultiLevelHierarchy"/>
    <dgm:cxn modelId="{C319336B-E8AA-C446-8D3A-C5997A4F0C62}" type="presOf" srcId="{2EFE4671-8583-3540-9262-1FC578B666F4}" destId="{3013142F-A3C7-F746-853E-2CA8B540A8DE}" srcOrd="0" destOrd="0" presId="urn:microsoft.com/office/officeart/2008/layout/HorizontalMultiLevelHierarchy"/>
    <dgm:cxn modelId="{19863B6B-6B24-7B43-8F28-FE8A83658580}" type="presOf" srcId="{45267C76-6276-B44A-878A-9D61B556EBD7}" destId="{938A9782-2B6B-8141-99DA-6568305E0C38}" srcOrd="1" destOrd="0" presId="urn:microsoft.com/office/officeart/2008/layout/HorizontalMultiLevelHierarchy"/>
    <dgm:cxn modelId="{267E8D75-415E-A84D-A7B4-B7D3E202EA38}" type="presOf" srcId="{DD5BF61D-B843-C744-B9A9-3312A1287EF4}" destId="{C852AF5D-E3CA-F844-B775-08DD6E6FB940}" srcOrd="0" destOrd="0" presId="urn:microsoft.com/office/officeart/2008/layout/HorizontalMultiLevelHierarchy"/>
    <dgm:cxn modelId="{97B3327C-AFCA-9A40-A786-91563C7F7611}" type="presOf" srcId="{773FD5F0-F007-F148-886B-86E72F86266E}" destId="{D3E2E567-EC04-E743-9B8C-985408EA1058}" srcOrd="0" destOrd="0" presId="urn:microsoft.com/office/officeart/2008/layout/HorizontalMultiLevelHierarchy"/>
    <dgm:cxn modelId="{1E8FDF9A-C621-824C-B122-5DFE87EC7A20}" type="presOf" srcId="{A73DCD64-89DF-3E4C-9543-0D417B51464E}" destId="{F726EDD3-E670-9B47-8786-4F599884289D}" srcOrd="1" destOrd="0" presId="urn:microsoft.com/office/officeart/2008/layout/HorizontalMultiLevelHierarchy"/>
    <dgm:cxn modelId="{F3BD69B4-1ACC-EF43-9F66-79048698ED5A}" type="presOf" srcId="{BDC2CFA9-99C6-8347-9628-F8B57513FB8C}" destId="{7A2CD5A7-70D6-DE44-803D-0740544CB367}" srcOrd="1" destOrd="0" presId="urn:microsoft.com/office/officeart/2008/layout/HorizontalMultiLevelHierarchy"/>
    <dgm:cxn modelId="{BF979FCB-9FB2-804E-994F-F36B67D4B958}" type="presOf" srcId="{45267C76-6276-B44A-878A-9D61B556EBD7}" destId="{1F2800E8-CF94-FD43-8D0E-7E4B278315B1}" srcOrd="0" destOrd="0" presId="urn:microsoft.com/office/officeart/2008/layout/HorizontalMultiLevelHierarchy"/>
    <dgm:cxn modelId="{2B848CE1-B062-CB46-A3DC-1EBDFD7BA27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8F2486FB-C75F-0840-BC7B-07B0F386CA61}" type="presParOf" srcId="{3013142F-A3C7-F746-853E-2CA8B540A8DE}" destId="{B764B132-0961-414E-B6FA-FB0C6C1C6CED}" srcOrd="0" destOrd="0" presId="urn:microsoft.com/office/officeart/2008/layout/HorizontalMultiLevelHierarchy"/>
    <dgm:cxn modelId="{5628A9F0-953B-3545-A0A0-0376ED1BFE0D}" type="presParOf" srcId="{B764B132-0961-414E-B6FA-FB0C6C1C6CED}" destId="{7111AE39-B455-7C4D-91F4-9E37E3822D07}" srcOrd="0" destOrd="0" presId="urn:microsoft.com/office/officeart/2008/layout/HorizontalMultiLevelHierarchy"/>
    <dgm:cxn modelId="{591846D4-7DF2-C94C-B620-A1A19A95FD67}" type="presParOf" srcId="{B764B132-0961-414E-B6FA-FB0C6C1C6CED}" destId="{551EC4E6-AE1D-DD43-B7C4-D7EFBEA2E636}" srcOrd="1" destOrd="0" presId="urn:microsoft.com/office/officeart/2008/layout/HorizontalMultiLevelHierarchy"/>
    <dgm:cxn modelId="{5A124335-D64E-2546-AEBF-1C7DA8210517}" type="presParOf" srcId="{551EC4E6-AE1D-DD43-B7C4-D7EFBEA2E636}" destId="{082A771F-69AF-7C4C-86CB-DF1CD8CB6581}" srcOrd="0" destOrd="0" presId="urn:microsoft.com/office/officeart/2008/layout/HorizontalMultiLevelHierarchy"/>
    <dgm:cxn modelId="{1BAD0F34-8D66-7741-8B57-99E6A6455600}" type="presParOf" srcId="{082A771F-69AF-7C4C-86CB-DF1CD8CB6581}" destId="{F726EDD3-E670-9B47-8786-4F599884289D}" srcOrd="0" destOrd="0" presId="urn:microsoft.com/office/officeart/2008/layout/HorizontalMultiLevelHierarchy"/>
    <dgm:cxn modelId="{7EFA1F10-1E7D-FD4B-A376-53F518CB98AD}" type="presParOf" srcId="{551EC4E6-AE1D-DD43-B7C4-D7EFBEA2E636}" destId="{7B40AE63-0EA3-0747-BCE5-5F3AB0355BF2}" srcOrd="1" destOrd="0" presId="urn:microsoft.com/office/officeart/2008/layout/HorizontalMultiLevelHierarchy"/>
    <dgm:cxn modelId="{F6BDFF7D-0CE2-8741-BA4E-022DD91A504E}" type="presParOf" srcId="{7B40AE63-0EA3-0747-BCE5-5F3AB0355BF2}" destId="{C852AF5D-E3CA-F844-B775-08DD6E6FB940}" srcOrd="0" destOrd="0" presId="urn:microsoft.com/office/officeart/2008/layout/HorizontalMultiLevelHierarchy"/>
    <dgm:cxn modelId="{A732C91A-8D5D-BB4C-ADF7-F58DA0B1CFF2}" type="presParOf" srcId="{7B40AE63-0EA3-0747-BCE5-5F3AB0355BF2}" destId="{30463D07-8E7F-3146-97CE-76CE82648742}" srcOrd="1" destOrd="0" presId="urn:microsoft.com/office/officeart/2008/layout/HorizontalMultiLevelHierarchy"/>
    <dgm:cxn modelId="{36F3F131-3967-D245-95E8-35EE82891D63}" type="presParOf" srcId="{551EC4E6-AE1D-DD43-B7C4-D7EFBEA2E636}" destId="{93180932-306E-E545-95F9-2A5635FDC9F1}" srcOrd="2" destOrd="0" presId="urn:microsoft.com/office/officeart/2008/layout/HorizontalMultiLevelHierarchy"/>
    <dgm:cxn modelId="{1ADE7EA6-B0BE-0C48-95EB-CC825D163FC3}" type="presParOf" srcId="{93180932-306E-E545-95F9-2A5635FDC9F1}" destId="{7A2CD5A7-70D6-DE44-803D-0740544CB367}" srcOrd="0" destOrd="0" presId="urn:microsoft.com/office/officeart/2008/layout/HorizontalMultiLevelHierarchy"/>
    <dgm:cxn modelId="{F1C8CDA1-261B-D848-9919-5FF6A7DE1F34}" type="presParOf" srcId="{551EC4E6-AE1D-DD43-B7C4-D7EFBEA2E636}" destId="{A0C9905E-6DBF-7645-94A7-C4BCDADC46B9}" srcOrd="3" destOrd="0" presId="urn:microsoft.com/office/officeart/2008/layout/HorizontalMultiLevelHierarchy"/>
    <dgm:cxn modelId="{AE21049B-6886-6845-B5F5-EEC074670222}" type="presParOf" srcId="{A0C9905E-6DBF-7645-94A7-C4BCDADC46B9}" destId="{D3E2E567-EC04-E743-9B8C-985408EA1058}" srcOrd="0" destOrd="0" presId="urn:microsoft.com/office/officeart/2008/layout/HorizontalMultiLevelHierarchy"/>
    <dgm:cxn modelId="{E6B76C56-00BA-9D48-BE94-D3D5987F07A6}" type="presParOf" srcId="{A0C9905E-6DBF-7645-94A7-C4BCDADC46B9}" destId="{1488A531-D252-B440-B1DA-4363F37F8970}" srcOrd="1" destOrd="0" presId="urn:microsoft.com/office/officeart/2008/layout/HorizontalMultiLevelHierarchy"/>
    <dgm:cxn modelId="{559A101A-4477-5A4B-A683-976B1F08FE38}" type="presParOf" srcId="{551EC4E6-AE1D-DD43-B7C4-D7EFBEA2E636}" destId="{1F2800E8-CF94-FD43-8D0E-7E4B278315B1}" srcOrd="4" destOrd="0" presId="urn:microsoft.com/office/officeart/2008/layout/HorizontalMultiLevelHierarchy"/>
    <dgm:cxn modelId="{816C593B-0590-BF4A-A0B7-09C6A1B637D2}" type="presParOf" srcId="{1F2800E8-CF94-FD43-8D0E-7E4B278315B1}" destId="{938A9782-2B6B-8141-99DA-6568305E0C38}" srcOrd="0" destOrd="0" presId="urn:microsoft.com/office/officeart/2008/layout/HorizontalMultiLevelHierarchy"/>
    <dgm:cxn modelId="{DDD471F6-1EE0-8147-9627-01F3D011C4E1}" type="presParOf" srcId="{551EC4E6-AE1D-DD43-B7C4-D7EFBEA2E636}" destId="{7377E58F-198D-DE48-B3AF-2D2AF67C403D}" srcOrd="5" destOrd="0" presId="urn:microsoft.com/office/officeart/2008/layout/HorizontalMultiLevelHierarchy"/>
    <dgm:cxn modelId="{A2BF8115-CDDA-524D-866F-312C8004DAFA}" type="presParOf" srcId="{7377E58F-198D-DE48-B3AF-2D2AF67C403D}" destId="{1C998B4A-F8C8-5D49-862A-38B9C7611407}" srcOrd="0" destOrd="0" presId="urn:microsoft.com/office/officeart/2008/layout/HorizontalMultiLevelHierarchy"/>
    <dgm:cxn modelId="{36B04513-2A4B-6B4C-8747-0542F907C02F}"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1081551" y="2511683"/>
          <a:ext cx="2078393" cy="2251949"/>
        </a:xfrm>
        <a:custGeom>
          <a:avLst/>
          <a:gdLst/>
          <a:ahLst/>
          <a:cxnLst/>
          <a:rect l="0" t="0" r="0" b="0"/>
          <a:pathLst>
            <a:path>
              <a:moveTo>
                <a:pt x="0" y="0"/>
              </a:moveTo>
              <a:lnTo>
                <a:pt x="1039196" y="0"/>
              </a:lnTo>
              <a:lnTo>
                <a:pt x="1039196" y="2251949"/>
              </a:lnTo>
              <a:lnTo>
                <a:pt x="2078393" y="225194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44136" y="3561046"/>
        <a:ext cx="153223" cy="153223"/>
      </dsp:txXfrm>
    </dsp:sp>
    <dsp:sp modelId="{1A32823E-C562-194D-8C0A-5A42C66D5E4E}">
      <dsp:nvSpPr>
        <dsp:cNvPr id="0" name=""/>
        <dsp:cNvSpPr/>
      </dsp:nvSpPr>
      <dsp:spPr>
        <a:xfrm>
          <a:off x="1081551" y="2511683"/>
          <a:ext cx="2078393" cy="1833591"/>
        </a:xfrm>
        <a:custGeom>
          <a:avLst/>
          <a:gdLst/>
          <a:ahLst/>
          <a:cxnLst/>
          <a:rect l="0" t="0" r="0" b="0"/>
          <a:pathLst>
            <a:path>
              <a:moveTo>
                <a:pt x="0" y="0"/>
              </a:moveTo>
              <a:lnTo>
                <a:pt x="1039196" y="0"/>
              </a:lnTo>
              <a:lnTo>
                <a:pt x="1039196" y="1833591"/>
              </a:lnTo>
              <a:lnTo>
                <a:pt x="2078393" y="183359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51458" y="3359189"/>
        <a:ext cx="138580" cy="138580"/>
      </dsp:txXfrm>
    </dsp:sp>
    <dsp:sp modelId="{79FBF4CB-A334-FA4C-A730-5AE32E36618A}">
      <dsp:nvSpPr>
        <dsp:cNvPr id="0" name=""/>
        <dsp:cNvSpPr/>
      </dsp:nvSpPr>
      <dsp:spPr>
        <a:xfrm>
          <a:off x="1081551" y="2511683"/>
          <a:ext cx="2078393" cy="1415233"/>
        </a:xfrm>
        <a:custGeom>
          <a:avLst/>
          <a:gdLst/>
          <a:ahLst/>
          <a:cxnLst/>
          <a:rect l="0" t="0" r="0" b="0"/>
          <a:pathLst>
            <a:path>
              <a:moveTo>
                <a:pt x="0" y="0"/>
              </a:moveTo>
              <a:lnTo>
                <a:pt x="1039196" y="0"/>
              </a:lnTo>
              <a:lnTo>
                <a:pt x="1039196" y="1415233"/>
              </a:lnTo>
              <a:lnTo>
                <a:pt x="2078393" y="141523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57886" y="3156437"/>
        <a:ext cx="125723" cy="125723"/>
      </dsp:txXfrm>
    </dsp:sp>
    <dsp:sp modelId="{4BA792CA-FCEB-7841-9D80-6BB1A42B4D94}">
      <dsp:nvSpPr>
        <dsp:cNvPr id="0" name=""/>
        <dsp:cNvSpPr/>
      </dsp:nvSpPr>
      <dsp:spPr>
        <a:xfrm>
          <a:off x="1081551" y="2511683"/>
          <a:ext cx="2078393" cy="996875"/>
        </a:xfrm>
        <a:custGeom>
          <a:avLst/>
          <a:gdLst/>
          <a:ahLst/>
          <a:cxnLst/>
          <a:rect l="0" t="0" r="0" b="0"/>
          <a:pathLst>
            <a:path>
              <a:moveTo>
                <a:pt x="0" y="0"/>
              </a:moveTo>
              <a:lnTo>
                <a:pt x="1039196" y="0"/>
              </a:lnTo>
              <a:lnTo>
                <a:pt x="1039196" y="996875"/>
              </a:lnTo>
              <a:lnTo>
                <a:pt x="2078393" y="99687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3120" y="2952493"/>
        <a:ext cx="115254" cy="115254"/>
      </dsp:txXfrm>
    </dsp:sp>
    <dsp:sp modelId="{EFDB52AC-193B-D24A-9D41-0D409F2C9383}">
      <dsp:nvSpPr>
        <dsp:cNvPr id="0" name=""/>
        <dsp:cNvSpPr/>
      </dsp:nvSpPr>
      <dsp:spPr>
        <a:xfrm>
          <a:off x="1081551" y="2511683"/>
          <a:ext cx="2078393" cy="578517"/>
        </a:xfrm>
        <a:custGeom>
          <a:avLst/>
          <a:gdLst/>
          <a:ahLst/>
          <a:cxnLst/>
          <a:rect l="0" t="0" r="0" b="0"/>
          <a:pathLst>
            <a:path>
              <a:moveTo>
                <a:pt x="0" y="0"/>
              </a:moveTo>
              <a:lnTo>
                <a:pt x="1039196" y="0"/>
              </a:lnTo>
              <a:lnTo>
                <a:pt x="1039196" y="578517"/>
              </a:lnTo>
              <a:lnTo>
                <a:pt x="2078393" y="57851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6813" y="2747006"/>
        <a:ext cx="107870" cy="107870"/>
      </dsp:txXfrm>
    </dsp:sp>
    <dsp:sp modelId="{A3F7329B-086E-6C4A-9619-9EFEE1A157E2}">
      <dsp:nvSpPr>
        <dsp:cNvPr id="0" name=""/>
        <dsp:cNvSpPr/>
      </dsp:nvSpPr>
      <dsp:spPr>
        <a:xfrm>
          <a:off x="1081551" y="2511683"/>
          <a:ext cx="2078393" cy="160158"/>
        </a:xfrm>
        <a:custGeom>
          <a:avLst/>
          <a:gdLst/>
          <a:ahLst/>
          <a:cxnLst/>
          <a:rect l="0" t="0" r="0" b="0"/>
          <a:pathLst>
            <a:path>
              <a:moveTo>
                <a:pt x="0" y="0"/>
              </a:moveTo>
              <a:lnTo>
                <a:pt x="1039196" y="0"/>
              </a:lnTo>
              <a:lnTo>
                <a:pt x="1039196" y="160158"/>
              </a:lnTo>
              <a:lnTo>
                <a:pt x="2078393" y="16015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8634" y="2539648"/>
        <a:ext cx="104227" cy="104227"/>
      </dsp:txXfrm>
    </dsp:sp>
    <dsp:sp modelId="{D87FA41A-845D-0742-BFE6-B20A8A85E955}">
      <dsp:nvSpPr>
        <dsp:cNvPr id="0" name=""/>
        <dsp:cNvSpPr/>
      </dsp:nvSpPr>
      <dsp:spPr>
        <a:xfrm>
          <a:off x="1081551" y="2253483"/>
          <a:ext cx="2078393" cy="258199"/>
        </a:xfrm>
        <a:custGeom>
          <a:avLst/>
          <a:gdLst/>
          <a:ahLst/>
          <a:cxnLst/>
          <a:rect l="0" t="0" r="0" b="0"/>
          <a:pathLst>
            <a:path>
              <a:moveTo>
                <a:pt x="0" y="258199"/>
              </a:moveTo>
              <a:lnTo>
                <a:pt x="1039196" y="258199"/>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8389" y="2330224"/>
        <a:ext cx="104718" cy="104718"/>
      </dsp:txXfrm>
    </dsp:sp>
    <dsp:sp modelId="{D205D4C6-038E-044A-A3BA-7E795737A05F}">
      <dsp:nvSpPr>
        <dsp:cNvPr id="0" name=""/>
        <dsp:cNvSpPr/>
      </dsp:nvSpPr>
      <dsp:spPr>
        <a:xfrm>
          <a:off x="1081551" y="1835125"/>
          <a:ext cx="2078393" cy="676557"/>
        </a:xfrm>
        <a:custGeom>
          <a:avLst/>
          <a:gdLst/>
          <a:ahLst/>
          <a:cxnLst/>
          <a:rect l="0" t="0" r="0" b="0"/>
          <a:pathLst>
            <a:path>
              <a:moveTo>
                <a:pt x="0" y="676557"/>
              </a:moveTo>
              <a:lnTo>
                <a:pt x="1039196" y="676557"/>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6105" y="2118760"/>
        <a:ext cx="109286" cy="109286"/>
      </dsp:txXfrm>
    </dsp:sp>
    <dsp:sp modelId="{BF3B09D1-E8E8-0A4F-9573-99448D99561B}">
      <dsp:nvSpPr>
        <dsp:cNvPr id="0" name=""/>
        <dsp:cNvSpPr/>
      </dsp:nvSpPr>
      <dsp:spPr>
        <a:xfrm>
          <a:off x="1081551" y="1416767"/>
          <a:ext cx="2078393" cy="1094915"/>
        </a:xfrm>
        <a:custGeom>
          <a:avLst/>
          <a:gdLst/>
          <a:ahLst/>
          <a:cxnLst/>
          <a:rect l="0" t="0" r="0" b="0"/>
          <a:pathLst>
            <a:path>
              <a:moveTo>
                <a:pt x="0" y="1094915"/>
              </a:moveTo>
              <a:lnTo>
                <a:pt x="1039196" y="1094915"/>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62019" y="1905496"/>
        <a:ext cx="117458" cy="117458"/>
      </dsp:txXfrm>
    </dsp:sp>
    <dsp:sp modelId="{F23CCF4A-0F02-B643-86DA-D7F6CBD2CB37}">
      <dsp:nvSpPr>
        <dsp:cNvPr id="0" name=""/>
        <dsp:cNvSpPr/>
      </dsp:nvSpPr>
      <dsp:spPr>
        <a:xfrm>
          <a:off x="1081551" y="998409"/>
          <a:ext cx="2078393" cy="1513273"/>
        </a:xfrm>
        <a:custGeom>
          <a:avLst/>
          <a:gdLst/>
          <a:ahLst/>
          <a:cxnLst/>
          <a:rect l="0" t="0" r="0" b="0"/>
          <a:pathLst>
            <a:path>
              <a:moveTo>
                <a:pt x="0" y="1513273"/>
              </a:moveTo>
              <a:lnTo>
                <a:pt x="1039196" y="1513273"/>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56475" y="1690772"/>
        <a:ext cx="128546" cy="128546"/>
      </dsp:txXfrm>
    </dsp:sp>
    <dsp:sp modelId="{1F2800E8-CF94-FD43-8D0E-7E4B278315B1}">
      <dsp:nvSpPr>
        <dsp:cNvPr id="0" name=""/>
        <dsp:cNvSpPr/>
      </dsp:nvSpPr>
      <dsp:spPr>
        <a:xfrm>
          <a:off x="1081551" y="580051"/>
          <a:ext cx="2078393" cy="1931632"/>
        </a:xfrm>
        <a:custGeom>
          <a:avLst/>
          <a:gdLst/>
          <a:ahLst/>
          <a:cxnLst/>
          <a:rect l="0" t="0" r="0" b="0"/>
          <a:pathLst>
            <a:path>
              <a:moveTo>
                <a:pt x="0" y="1931632"/>
              </a:moveTo>
              <a:lnTo>
                <a:pt x="1039196" y="1931632"/>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49813" y="1474931"/>
        <a:ext cx="141870" cy="141870"/>
      </dsp:txXfrm>
    </dsp:sp>
    <dsp:sp modelId="{082A771F-69AF-7C4C-86CB-DF1CD8CB6581}">
      <dsp:nvSpPr>
        <dsp:cNvPr id="0" name=""/>
        <dsp:cNvSpPr/>
      </dsp:nvSpPr>
      <dsp:spPr>
        <a:xfrm>
          <a:off x="1081551" y="161692"/>
          <a:ext cx="2078393" cy="2349990"/>
        </a:xfrm>
        <a:custGeom>
          <a:avLst/>
          <a:gdLst/>
          <a:ahLst/>
          <a:cxnLst/>
          <a:rect l="0" t="0" r="0" b="0"/>
          <a:pathLst>
            <a:path>
              <a:moveTo>
                <a:pt x="0" y="2349990"/>
              </a:moveTo>
              <a:lnTo>
                <a:pt x="1039196" y="2349990"/>
              </a:lnTo>
              <a:lnTo>
                <a:pt x="1039196" y="0"/>
              </a:lnTo>
              <a:lnTo>
                <a:pt x="2078393"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042317" y="1258257"/>
        <a:ext cx="156861" cy="156861"/>
      </dsp:txXfrm>
    </dsp:sp>
    <dsp:sp modelId="{7111AE39-B455-7C4D-91F4-9E37E3822D07}">
      <dsp:nvSpPr>
        <dsp:cNvPr id="0" name=""/>
        <dsp:cNvSpPr/>
      </dsp:nvSpPr>
      <dsp:spPr>
        <a:xfrm>
          <a:off x="0" y="2292600"/>
          <a:ext cx="1724938" cy="43816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imSun" charset="-122"/>
              <a:ea typeface="SimSun" charset="-122"/>
              <a:cs typeface="SimSun" charset="-122"/>
            </a:rPr>
            <a:t>管理经济学</a:t>
          </a:r>
        </a:p>
      </dsp:txBody>
      <dsp:txXfrm>
        <a:off x="0" y="2292600"/>
        <a:ext cx="1724938" cy="438164"/>
      </dsp:txXfrm>
    </dsp:sp>
    <dsp:sp modelId="{C852AF5D-E3CA-F844-B775-08DD6E6FB940}">
      <dsp:nvSpPr>
        <dsp:cNvPr id="0" name=""/>
        <dsp:cNvSpPr/>
      </dsp:nvSpPr>
      <dsp:spPr>
        <a:xfrm>
          <a:off x="3159944" y="3869"/>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a:t>
          </a:r>
          <a:r>
            <a:rPr lang="zh-CN" altLang="en-US" sz="2400" kern="1200" dirty="0">
              <a:latin typeface="SimSun" charset="-122"/>
              <a:ea typeface="SimSun" charset="-122"/>
              <a:cs typeface="SimSun" charset="-122"/>
            </a:rPr>
            <a:t> 章 导论</a:t>
          </a:r>
        </a:p>
      </dsp:txBody>
      <dsp:txXfrm>
        <a:off x="3159944" y="3869"/>
        <a:ext cx="5431574" cy="315647"/>
      </dsp:txXfrm>
    </dsp:sp>
    <dsp:sp modelId="{1C998B4A-F8C8-5D49-862A-38B9C7611407}">
      <dsp:nvSpPr>
        <dsp:cNvPr id="0" name=""/>
        <dsp:cNvSpPr/>
      </dsp:nvSpPr>
      <dsp:spPr>
        <a:xfrm>
          <a:off x="3159944" y="422227"/>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2</a:t>
          </a:r>
          <a:r>
            <a:rPr lang="zh-CN" altLang="en-US" sz="2400" kern="1200" dirty="0">
              <a:latin typeface="SimSun" charset="-122"/>
              <a:ea typeface="SimSun" charset="-122"/>
              <a:cs typeface="SimSun" charset="-122"/>
            </a:rPr>
            <a:t> 章 供求分析</a:t>
          </a:r>
        </a:p>
      </dsp:txBody>
      <dsp:txXfrm>
        <a:off x="3159944" y="422227"/>
        <a:ext cx="5431574" cy="315647"/>
      </dsp:txXfrm>
    </dsp:sp>
    <dsp:sp modelId="{801D293D-5A6E-CF4C-ADA4-5CA1C7809ED1}">
      <dsp:nvSpPr>
        <dsp:cNvPr id="0" name=""/>
        <dsp:cNvSpPr/>
      </dsp:nvSpPr>
      <dsp:spPr>
        <a:xfrm>
          <a:off x="3159944" y="840585"/>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3</a:t>
          </a:r>
          <a:r>
            <a:rPr lang="zh-CN" altLang="en-US" sz="2400" kern="1200" dirty="0">
              <a:latin typeface="SimSun" charset="-122"/>
              <a:ea typeface="SimSun" charset="-122"/>
              <a:cs typeface="SimSun" charset="-122"/>
            </a:rPr>
            <a:t> 章 消费者效用分析</a:t>
          </a:r>
        </a:p>
      </dsp:txBody>
      <dsp:txXfrm>
        <a:off x="3159944" y="840585"/>
        <a:ext cx="5431574" cy="315647"/>
      </dsp:txXfrm>
    </dsp:sp>
    <dsp:sp modelId="{2A813B24-1D27-BA48-B656-7DF38994DA1B}">
      <dsp:nvSpPr>
        <dsp:cNvPr id="0" name=""/>
        <dsp:cNvSpPr/>
      </dsp:nvSpPr>
      <dsp:spPr>
        <a:xfrm>
          <a:off x="3159944" y="1258943"/>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4</a:t>
          </a:r>
          <a:r>
            <a:rPr lang="zh-CN" altLang="en-US" sz="2400" kern="1200" dirty="0">
              <a:latin typeface="SimSun" charset="-122"/>
              <a:ea typeface="SimSun" charset="-122"/>
              <a:cs typeface="SimSun" charset="-122"/>
            </a:rPr>
            <a:t> 章 需求弹性与供给弹性分析</a:t>
          </a:r>
        </a:p>
      </dsp:txBody>
      <dsp:txXfrm>
        <a:off x="3159944" y="1258943"/>
        <a:ext cx="5431574" cy="315647"/>
      </dsp:txXfrm>
    </dsp:sp>
    <dsp:sp modelId="{63F35746-278C-874D-9A13-4343B4455491}">
      <dsp:nvSpPr>
        <dsp:cNvPr id="0" name=""/>
        <dsp:cNvSpPr/>
      </dsp:nvSpPr>
      <dsp:spPr>
        <a:xfrm>
          <a:off x="3159944" y="1677302"/>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SimSun" charset="-122"/>
              <a:ea typeface="SimSun" charset="-122"/>
              <a:cs typeface="SimSun" charset="-122"/>
            </a:rPr>
            <a:t>第</a:t>
          </a:r>
          <a:r>
            <a:rPr lang="en-US" altLang="zh-CN" sz="2400" kern="1200" dirty="0">
              <a:solidFill>
                <a:schemeClr val="tx1"/>
              </a:solidFill>
              <a:latin typeface="SimSun" charset="-122"/>
              <a:ea typeface="SimSun" charset="-122"/>
              <a:cs typeface="SimSun" charset="-122"/>
            </a:rPr>
            <a:t>5</a:t>
          </a:r>
          <a:r>
            <a:rPr lang="zh-CN" altLang="en-US" sz="2400" kern="1200" dirty="0">
              <a:solidFill>
                <a:schemeClr val="tx1"/>
              </a:solidFill>
              <a:latin typeface="SimSun" charset="-122"/>
              <a:ea typeface="SimSun" charset="-122"/>
              <a:cs typeface="SimSun" charset="-122"/>
            </a:rPr>
            <a:t> 章 生产要素投入的决策分析</a:t>
          </a:r>
        </a:p>
      </dsp:txBody>
      <dsp:txXfrm>
        <a:off x="3159944" y="1677302"/>
        <a:ext cx="5431574" cy="315647"/>
      </dsp:txXfrm>
    </dsp:sp>
    <dsp:sp modelId="{8FE3CA9D-F9AC-4D4D-BF03-5B208403D01F}">
      <dsp:nvSpPr>
        <dsp:cNvPr id="0" name=""/>
        <dsp:cNvSpPr/>
      </dsp:nvSpPr>
      <dsp:spPr>
        <a:xfrm>
          <a:off x="3159944" y="2095660"/>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latin typeface="SimSun" charset="-122"/>
              <a:ea typeface="SimSun" charset="-122"/>
              <a:cs typeface="SimSun" charset="-122"/>
            </a:rPr>
            <a:t>第</a:t>
          </a:r>
          <a:r>
            <a:rPr lang="en-US" altLang="zh-CN" sz="2400" kern="1200" dirty="0">
              <a:solidFill>
                <a:srgbClr val="C00000"/>
              </a:solidFill>
              <a:latin typeface="SimSun" charset="-122"/>
              <a:ea typeface="SimSun" charset="-122"/>
              <a:cs typeface="SimSun" charset="-122"/>
            </a:rPr>
            <a:t>6</a:t>
          </a:r>
          <a:r>
            <a:rPr lang="zh-CN" altLang="en-US" sz="2400" kern="1200" dirty="0">
              <a:solidFill>
                <a:srgbClr val="C00000"/>
              </a:solidFill>
              <a:latin typeface="SimSun" charset="-122"/>
              <a:ea typeface="SimSun" charset="-122"/>
              <a:cs typeface="SimSun" charset="-122"/>
            </a:rPr>
            <a:t> 章 成本分析</a:t>
          </a:r>
        </a:p>
      </dsp:txBody>
      <dsp:txXfrm>
        <a:off x="3159944" y="2095660"/>
        <a:ext cx="5431574" cy="315647"/>
      </dsp:txXfrm>
    </dsp:sp>
    <dsp:sp modelId="{9EBBA99F-A4CB-4947-AF0D-06A5810B9341}">
      <dsp:nvSpPr>
        <dsp:cNvPr id="0" name=""/>
        <dsp:cNvSpPr/>
      </dsp:nvSpPr>
      <dsp:spPr>
        <a:xfrm>
          <a:off x="3159944" y="2514018"/>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7</a:t>
          </a:r>
          <a:r>
            <a:rPr lang="zh-CN" altLang="en-US" sz="2400" kern="1200" dirty="0">
              <a:latin typeface="SimSun" charset="-122"/>
              <a:ea typeface="SimSun" charset="-122"/>
              <a:cs typeface="SimSun" charset="-122"/>
            </a:rPr>
            <a:t> 章 生产产出的决策分析</a:t>
          </a:r>
        </a:p>
      </dsp:txBody>
      <dsp:txXfrm>
        <a:off x="3159944" y="2514018"/>
        <a:ext cx="5431574" cy="315647"/>
      </dsp:txXfrm>
    </dsp:sp>
    <dsp:sp modelId="{594B141E-C1DA-D845-9DD4-07B3012F8988}">
      <dsp:nvSpPr>
        <dsp:cNvPr id="0" name=""/>
        <dsp:cNvSpPr/>
      </dsp:nvSpPr>
      <dsp:spPr>
        <a:xfrm>
          <a:off x="3159944" y="2932376"/>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8</a:t>
          </a:r>
          <a:r>
            <a:rPr lang="zh-CN" altLang="en-US" sz="2400" kern="1200" dirty="0">
              <a:latin typeface="SimSun" charset="-122"/>
              <a:ea typeface="SimSun" charset="-122"/>
              <a:cs typeface="SimSun" charset="-122"/>
            </a:rPr>
            <a:t> 章 完全竞争市场中的企业决策</a:t>
          </a:r>
        </a:p>
      </dsp:txBody>
      <dsp:txXfrm>
        <a:off x="3159944" y="2932376"/>
        <a:ext cx="5431574" cy="315647"/>
      </dsp:txXfrm>
    </dsp:sp>
    <dsp:sp modelId="{00C029E1-BACD-3B4B-B105-64422CAA0D27}">
      <dsp:nvSpPr>
        <dsp:cNvPr id="0" name=""/>
        <dsp:cNvSpPr/>
      </dsp:nvSpPr>
      <dsp:spPr>
        <a:xfrm>
          <a:off x="3159944" y="3350734"/>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9</a:t>
          </a:r>
          <a:r>
            <a:rPr lang="zh-CN" altLang="en-US" sz="2400" kern="1200" dirty="0">
              <a:latin typeface="SimSun" charset="-122"/>
              <a:ea typeface="SimSun" charset="-122"/>
              <a:cs typeface="SimSun" charset="-122"/>
            </a:rPr>
            <a:t> 章 垄断市场中的企业决策</a:t>
          </a:r>
        </a:p>
      </dsp:txBody>
      <dsp:txXfrm>
        <a:off x="3159944" y="3350734"/>
        <a:ext cx="5431574" cy="315647"/>
      </dsp:txXfrm>
    </dsp:sp>
    <dsp:sp modelId="{2B38E664-48B7-7044-9738-8E97AC293AB1}">
      <dsp:nvSpPr>
        <dsp:cNvPr id="0" name=""/>
        <dsp:cNvSpPr/>
      </dsp:nvSpPr>
      <dsp:spPr>
        <a:xfrm>
          <a:off x="3159944" y="3769093"/>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10</a:t>
          </a:r>
          <a:r>
            <a:rPr lang="zh-CN" altLang="en-US" sz="2400" kern="1200" dirty="0">
              <a:latin typeface="SimSun" charset="-122"/>
              <a:ea typeface="SimSun" charset="-122"/>
              <a:cs typeface="SimSun" charset="-122"/>
            </a:rPr>
            <a:t>章 垄断竞争市场中的企业决策</a:t>
          </a:r>
        </a:p>
      </dsp:txBody>
      <dsp:txXfrm>
        <a:off x="3159944" y="3769093"/>
        <a:ext cx="5431574" cy="315647"/>
      </dsp:txXfrm>
    </dsp:sp>
    <dsp:sp modelId="{0B025E1A-4017-974E-A410-E5C6C65DC33A}">
      <dsp:nvSpPr>
        <dsp:cNvPr id="0" name=""/>
        <dsp:cNvSpPr/>
      </dsp:nvSpPr>
      <dsp:spPr>
        <a:xfrm>
          <a:off x="3159944" y="4187451"/>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11</a:t>
          </a:r>
          <a:r>
            <a:rPr lang="zh-CN" altLang="en-US" sz="2400" kern="1200" dirty="0">
              <a:latin typeface="SimSun" charset="-122"/>
              <a:ea typeface="SimSun" charset="-122"/>
              <a:cs typeface="SimSun" charset="-122"/>
            </a:rPr>
            <a:t>章 寡头垄断市场中的企业决策</a:t>
          </a:r>
        </a:p>
      </dsp:txBody>
      <dsp:txXfrm>
        <a:off x="3159944" y="4187451"/>
        <a:ext cx="5431574" cy="315647"/>
      </dsp:txXfrm>
    </dsp:sp>
    <dsp:sp modelId="{98898A49-EECE-8C42-800D-7F49FC06C40D}">
      <dsp:nvSpPr>
        <dsp:cNvPr id="0" name=""/>
        <dsp:cNvSpPr/>
      </dsp:nvSpPr>
      <dsp:spPr>
        <a:xfrm>
          <a:off x="3159944" y="4605809"/>
          <a:ext cx="5431574" cy="31564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12</a:t>
          </a:r>
          <a:r>
            <a:rPr lang="zh-CN" altLang="en-US" sz="2400" kern="1200" dirty="0">
              <a:latin typeface="SimSun" charset="-122"/>
              <a:ea typeface="SimSun" charset="-122"/>
              <a:cs typeface="SimSun" charset="-122"/>
            </a:rPr>
            <a:t>章 企业产品定价实践</a:t>
          </a:r>
        </a:p>
      </dsp:txBody>
      <dsp:txXfrm>
        <a:off x="3159944" y="4605809"/>
        <a:ext cx="5431574" cy="3156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a:t>
          </a:r>
          <a:r>
            <a:rPr lang="zh-CN" altLang="en-US" sz="2000" kern="1200" dirty="0">
              <a:latin typeface="Microsoft YaHei" charset="-122"/>
              <a:ea typeface="Microsoft YaHei" charset="-122"/>
              <a:cs typeface="Microsoft YaHei" charset="-122"/>
            </a:rPr>
            <a:t> </a:t>
          </a:r>
          <a:r>
            <a:rPr lang="zh-CN" altLang="en-US" sz="2000" kern="1200" dirty="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6.1.1</a:t>
          </a:r>
          <a:r>
            <a:rPr lang="zh-CN" altLang="en-US" sz="2000" kern="1200" dirty="0">
              <a:solidFill>
                <a:schemeClr val="tx1"/>
              </a:solidFill>
              <a:latin typeface="Microsoft YaHei" charset="-122"/>
              <a:ea typeface="Microsoft YaHei" charset="-122"/>
              <a:cs typeface="Microsoft YaHei" charset="-122"/>
            </a:rPr>
            <a:t> 成本的含义</a:t>
          </a: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6.1.2</a:t>
          </a:r>
          <a:r>
            <a:rPr lang="zh-CN" altLang="en-US" sz="2000" kern="1200" dirty="0">
              <a:latin typeface="Microsoft YaHei" charset="-122"/>
              <a:ea typeface="Microsoft YaHei" charset="-122"/>
              <a:cs typeface="Microsoft YaHei" charset="-122"/>
            </a:rPr>
            <a:t> 成本的分类</a:t>
          </a: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C00000"/>
              </a:solidFill>
              <a:latin typeface="Microsoft YaHei" charset="-122"/>
              <a:ea typeface="Microsoft YaHei" charset="-122"/>
              <a:cs typeface="Microsoft YaHei" charset="-122"/>
            </a:rPr>
            <a:t>6.1.3</a:t>
          </a:r>
          <a:r>
            <a:rPr lang="zh-CN" altLang="en-US" sz="2000" kern="1200" dirty="0">
              <a:solidFill>
                <a:srgbClr val="C00000"/>
              </a:solidFill>
              <a:latin typeface="Microsoft YaHei" charset="-122"/>
              <a:ea typeface="Microsoft YaHei" charset="-122"/>
              <a:cs typeface="Microsoft YaHei" charset="-122"/>
            </a:rPr>
            <a:t> 利润</a:t>
          </a:r>
        </a:p>
      </dsp:txBody>
      <dsp:txXfrm>
        <a:off x="4562620" y="3481493"/>
        <a:ext cx="2410001" cy="10295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第六章 成本分析</a:t>
          </a: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6.1</a:t>
          </a:r>
          <a:r>
            <a:rPr lang="zh-CN" altLang="en-US" sz="2000" kern="1200" dirty="0">
              <a:solidFill>
                <a:schemeClr val="tx1"/>
              </a:solidFill>
              <a:latin typeface="Microsoft YaHei" charset="-122"/>
              <a:ea typeface="Microsoft YaHei" charset="-122"/>
              <a:cs typeface="Microsoft YaHei" charset="-122"/>
            </a:rPr>
            <a:t> 成本与利润概述</a:t>
          </a: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6.2</a:t>
          </a:r>
          <a:r>
            <a:rPr lang="zh-CN" altLang="en-US" sz="2000" kern="1200" dirty="0">
              <a:latin typeface="Microsoft YaHei" charset="-122"/>
              <a:ea typeface="Microsoft YaHei" charset="-122"/>
              <a:cs typeface="Microsoft YaHei" charset="-122"/>
            </a:rPr>
            <a:t> 短期成本与长期成本分析</a:t>
          </a: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6.3</a:t>
          </a:r>
          <a:r>
            <a:rPr lang="zh-CN" altLang="en-US" sz="2000" kern="1200" dirty="0">
              <a:latin typeface="Microsoft YaHei" charset="-122"/>
              <a:ea typeface="Microsoft YaHei" charset="-122"/>
              <a:cs typeface="Microsoft YaHei" charset="-122"/>
            </a:rPr>
            <a:t> 成本函数估计</a:t>
          </a:r>
        </a:p>
      </dsp:txBody>
      <dsp:txXfrm>
        <a:off x="4075832" y="3479986"/>
        <a:ext cx="3370320" cy="10275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73049"/>
          <a:ext cx="1108395" cy="91440"/>
        </a:xfrm>
        <a:custGeom>
          <a:avLst/>
          <a:gdLst/>
          <a:ahLst/>
          <a:cxnLst/>
          <a:rect l="0" t="0" r="0" b="0"/>
          <a:pathLst>
            <a:path>
              <a:moveTo>
                <a:pt x="0" y="50379"/>
              </a:moveTo>
              <a:lnTo>
                <a:pt x="554197" y="50379"/>
              </a:lnTo>
              <a:lnTo>
                <a:pt x="554197" y="45720"/>
              </a:lnTo>
              <a:lnTo>
                <a:pt x="110839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51001" y="791059"/>
        <a:ext cx="55420" cy="55420"/>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32909" y="661914"/>
          <a:ext cx="1238464"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32909" y="661914"/>
        <a:ext cx="1238464" cy="313710"/>
      </dsp:txXfrm>
    </dsp:sp>
    <dsp:sp modelId="{1C998B4A-F8C8-5D49-862A-38B9C7611407}">
      <dsp:nvSpPr>
        <dsp:cNvPr id="0" name=""/>
        <dsp:cNvSpPr/>
      </dsp:nvSpPr>
      <dsp:spPr>
        <a:xfrm>
          <a:off x="2216638" y="1009088"/>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93087" y="2757357"/>
          <a:ext cx="1682745" cy="1236397"/>
        </a:xfrm>
        <a:custGeom>
          <a:avLst/>
          <a:gdLst/>
          <a:ahLst/>
          <a:cxnLst/>
          <a:rect l="0" t="0" r="0" b="0"/>
          <a:pathLst>
            <a:path>
              <a:moveTo>
                <a:pt x="0" y="0"/>
              </a:moveTo>
              <a:lnTo>
                <a:pt x="841372" y="0"/>
              </a:lnTo>
              <a:lnTo>
                <a:pt x="841372" y="1236397"/>
              </a:lnTo>
              <a:lnTo>
                <a:pt x="1682745" y="123639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82256" y="3323352"/>
        <a:ext cx="104406" cy="104406"/>
      </dsp:txXfrm>
    </dsp:sp>
    <dsp:sp modelId="{93180932-306E-E545-95F9-2A5635FDC9F1}">
      <dsp:nvSpPr>
        <dsp:cNvPr id="0" name=""/>
        <dsp:cNvSpPr/>
      </dsp:nvSpPr>
      <dsp:spPr>
        <a:xfrm>
          <a:off x="2393087" y="2663613"/>
          <a:ext cx="1682745" cy="91440"/>
        </a:xfrm>
        <a:custGeom>
          <a:avLst/>
          <a:gdLst/>
          <a:ahLst/>
          <a:cxnLst/>
          <a:rect l="0" t="0" r="0" b="0"/>
          <a:pathLst>
            <a:path>
              <a:moveTo>
                <a:pt x="0" y="93743"/>
              </a:moveTo>
              <a:lnTo>
                <a:pt x="841372" y="93743"/>
              </a:lnTo>
              <a:lnTo>
                <a:pt x="841372" y="45720"/>
              </a:lnTo>
              <a:lnTo>
                <a:pt x="168274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92374" y="2667247"/>
        <a:ext cx="84171" cy="84171"/>
      </dsp:txXfrm>
    </dsp:sp>
    <dsp:sp modelId="{082A771F-69AF-7C4C-86CB-DF1CD8CB6581}">
      <dsp:nvSpPr>
        <dsp:cNvPr id="0" name=""/>
        <dsp:cNvSpPr/>
      </dsp:nvSpPr>
      <dsp:spPr>
        <a:xfrm>
          <a:off x="2393087" y="1424912"/>
          <a:ext cx="1682745" cy="1332444"/>
        </a:xfrm>
        <a:custGeom>
          <a:avLst/>
          <a:gdLst/>
          <a:ahLst/>
          <a:cxnLst/>
          <a:rect l="0" t="0" r="0" b="0"/>
          <a:pathLst>
            <a:path>
              <a:moveTo>
                <a:pt x="0" y="1332444"/>
              </a:moveTo>
              <a:lnTo>
                <a:pt x="841372" y="1332444"/>
              </a:lnTo>
              <a:lnTo>
                <a:pt x="841372" y="0"/>
              </a:lnTo>
              <a:lnTo>
                <a:pt x="168274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180799" y="2037474"/>
        <a:ext cx="107320" cy="107320"/>
      </dsp:txXfrm>
    </dsp:sp>
    <dsp:sp modelId="{7111AE39-B455-7C4D-91F4-9E37E3822D07}">
      <dsp:nvSpPr>
        <dsp:cNvPr id="0" name=""/>
        <dsp:cNvSpPr/>
      </dsp:nvSpPr>
      <dsp:spPr>
        <a:xfrm>
          <a:off x="1131650" y="2243588"/>
          <a:ext cx="14953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第六章 成本分析</a:t>
          </a:r>
        </a:p>
      </dsp:txBody>
      <dsp:txXfrm>
        <a:off x="1131650" y="2243588"/>
        <a:ext cx="1495336" cy="1027536"/>
      </dsp:txXfrm>
    </dsp:sp>
    <dsp:sp modelId="{C852AF5D-E3CA-F844-B775-08DD6E6FB940}">
      <dsp:nvSpPr>
        <dsp:cNvPr id="0" name=""/>
        <dsp:cNvSpPr/>
      </dsp:nvSpPr>
      <dsp:spPr>
        <a:xfrm>
          <a:off x="4075832" y="911143"/>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6.1</a:t>
          </a:r>
          <a:r>
            <a:rPr lang="zh-CN" altLang="en-US" sz="2000" kern="1200" dirty="0">
              <a:solidFill>
                <a:schemeClr val="tx1"/>
              </a:solidFill>
              <a:latin typeface="Microsoft YaHei" charset="-122"/>
              <a:ea typeface="Microsoft YaHei" charset="-122"/>
              <a:cs typeface="Microsoft YaHei" charset="-122"/>
            </a:rPr>
            <a:t> 成本与利润概述</a:t>
          </a:r>
        </a:p>
      </dsp:txBody>
      <dsp:txXfrm>
        <a:off x="4075832" y="911143"/>
        <a:ext cx="3370320" cy="1027536"/>
      </dsp:txXfrm>
    </dsp:sp>
    <dsp:sp modelId="{D3E2E567-EC04-E743-9B8C-985408EA1058}">
      <dsp:nvSpPr>
        <dsp:cNvPr id="0" name=""/>
        <dsp:cNvSpPr/>
      </dsp:nvSpPr>
      <dsp:spPr>
        <a:xfrm>
          <a:off x="4075832" y="2195565"/>
          <a:ext cx="3405136"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C00000"/>
              </a:solidFill>
              <a:latin typeface="Microsoft YaHei" charset="-122"/>
              <a:ea typeface="Microsoft YaHei" charset="-122"/>
              <a:cs typeface="Microsoft YaHei" charset="-122"/>
            </a:rPr>
            <a:t>6.2</a:t>
          </a:r>
          <a:r>
            <a:rPr lang="zh-CN" altLang="en-US" sz="2000" kern="1200" dirty="0">
              <a:solidFill>
                <a:srgbClr val="C00000"/>
              </a:solidFill>
              <a:latin typeface="Microsoft YaHei" charset="-122"/>
              <a:ea typeface="Microsoft YaHei" charset="-122"/>
              <a:cs typeface="Microsoft YaHei" charset="-122"/>
            </a:rPr>
            <a:t> 短期成本与长期成本分析</a:t>
          </a:r>
        </a:p>
      </dsp:txBody>
      <dsp:txXfrm>
        <a:off x="4075832" y="2195565"/>
        <a:ext cx="3405136" cy="1027536"/>
      </dsp:txXfrm>
    </dsp:sp>
    <dsp:sp modelId="{1C998B4A-F8C8-5D49-862A-38B9C7611407}">
      <dsp:nvSpPr>
        <dsp:cNvPr id="0" name=""/>
        <dsp:cNvSpPr/>
      </dsp:nvSpPr>
      <dsp:spPr>
        <a:xfrm>
          <a:off x="4075832" y="3479986"/>
          <a:ext cx="3370320" cy="102753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6.3</a:t>
          </a:r>
          <a:r>
            <a:rPr lang="zh-CN" altLang="en-US" sz="2000" kern="1200" dirty="0">
              <a:latin typeface="Microsoft YaHei" charset="-122"/>
              <a:ea typeface="Microsoft YaHei" charset="-122"/>
              <a:cs typeface="Microsoft YaHei" charset="-122"/>
            </a:rPr>
            <a:t> 成本函数估计</a:t>
          </a:r>
        </a:p>
      </dsp:txBody>
      <dsp:txXfrm>
        <a:off x="4075832" y="3479986"/>
        <a:ext cx="3370320" cy="10275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87658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4900" y="3010424"/>
        <a:ext cx="89403" cy="89403"/>
      </dsp:txXfrm>
    </dsp:sp>
    <dsp:sp modelId="{082A771F-69AF-7C4C-86CB-DF1CD8CB6581}">
      <dsp:nvSpPr>
        <dsp:cNvPr id="0" name=""/>
        <dsp:cNvSpPr/>
      </dsp:nvSpPr>
      <dsp:spPr>
        <a:xfrm>
          <a:off x="287658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4042" y="2366099"/>
        <a:ext cx="91118" cy="91118"/>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6.2</a:t>
          </a:r>
          <a:r>
            <a:rPr lang="zh-CN" altLang="en-US" sz="2000" kern="1200" dirty="0">
              <a:latin typeface="Microsoft YaHei" charset="-122"/>
              <a:ea typeface="Microsoft YaHei" charset="-122"/>
              <a:cs typeface="Microsoft YaHei" charset="-122"/>
            </a:rPr>
            <a:t> </a:t>
          </a:r>
          <a:r>
            <a:rPr lang="zh-CN" altLang="en-US" sz="2000" kern="1200" dirty="0">
              <a:solidFill>
                <a:schemeClr val="tx1"/>
              </a:solidFill>
              <a:latin typeface="Microsoft YaHei" charset="-122"/>
              <a:ea typeface="Microsoft YaHei" charset="-122"/>
              <a:cs typeface="Microsoft YaHei" charset="-122"/>
            </a:rPr>
            <a:t>短期成本与长期成本分析</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15510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6.2.1</a:t>
          </a:r>
          <a:r>
            <a:rPr lang="zh-CN" altLang="en-US" sz="2000" kern="1200" dirty="0">
              <a:solidFill>
                <a:schemeClr val="tx1"/>
              </a:solidFill>
              <a:latin typeface="Microsoft YaHei" charset="-122"/>
              <a:ea typeface="Microsoft YaHei" charset="-122"/>
              <a:cs typeface="Microsoft YaHei" charset="-122"/>
            </a:rPr>
            <a:t> 短期成本分析</a:t>
          </a:r>
        </a:p>
      </dsp:txBody>
      <dsp:txXfrm>
        <a:off x="4562620" y="1551093"/>
        <a:ext cx="2410001" cy="1029546"/>
      </dsp:txXfrm>
    </dsp:sp>
    <dsp:sp modelId="{D3E2E567-EC04-E743-9B8C-985408EA1058}">
      <dsp:nvSpPr>
        <dsp:cNvPr id="0" name=""/>
        <dsp:cNvSpPr/>
      </dsp:nvSpPr>
      <dsp:spPr>
        <a:xfrm>
          <a:off x="4562620" y="2838026"/>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6.2.2</a:t>
          </a:r>
          <a:r>
            <a:rPr lang="zh-CN" altLang="en-US" sz="2000" kern="1200" dirty="0">
              <a:latin typeface="Microsoft YaHei" charset="-122"/>
              <a:ea typeface="Microsoft YaHei" charset="-122"/>
              <a:cs typeface="Microsoft YaHei" charset="-122"/>
            </a:rPr>
            <a:t> 长期成本分析</a:t>
          </a:r>
        </a:p>
      </dsp:txBody>
      <dsp:txXfrm>
        <a:off x="4562620" y="2838026"/>
        <a:ext cx="2434889" cy="10295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a:t>
          </a:r>
          <a:r>
            <a:rPr lang="zh-CN" altLang="en-US" sz="2000" kern="1200" dirty="0">
              <a:latin typeface="Microsoft YaHei" charset="-122"/>
              <a:ea typeface="Microsoft YaHei" charset="-122"/>
              <a:cs typeface="Microsoft YaHei" charset="-122"/>
            </a:rPr>
            <a:t> </a:t>
          </a:r>
          <a:r>
            <a:rPr lang="zh-CN" altLang="en-US" sz="2000" kern="1200" dirty="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C00000"/>
              </a:solidFill>
              <a:latin typeface="Microsoft YaHei" charset="-122"/>
              <a:ea typeface="Microsoft YaHei" charset="-122"/>
              <a:cs typeface="Microsoft YaHei" charset="-122"/>
            </a:rPr>
            <a:t>6.1.1</a:t>
          </a:r>
          <a:r>
            <a:rPr lang="zh-CN" altLang="en-US" sz="2000" kern="1200" dirty="0">
              <a:solidFill>
                <a:srgbClr val="C00000"/>
              </a:solidFill>
              <a:latin typeface="Microsoft YaHei" charset="-122"/>
              <a:ea typeface="Microsoft YaHei" charset="-122"/>
              <a:cs typeface="Microsoft YaHei" charset="-122"/>
            </a:rPr>
            <a:t> 成本的含义</a:t>
          </a: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6.1.2</a:t>
          </a:r>
          <a:r>
            <a:rPr lang="zh-CN" altLang="en-US" sz="2000" kern="1200" dirty="0">
              <a:latin typeface="Microsoft YaHei" charset="-122"/>
              <a:ea typeface="Microsoft YaHei" charset="-122"/>
              <a:cs typeface="Microsoft YaHei" charset="-122"/>
            </a:rPr>
            <a:t> 成本的分类</a:t>
          </a: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6.1.3</a:t>
          </a:r>
          <a:r>
            <a:rPr lang="zh-CN" altLang="en-US" sz="2000" kern="1200" dirty="0">
              <a:latin typeface="Microsoft YaHei" charset="-122"/>
              <a:ea typeface="Microsoft YaHei" charset="-122"/>
              <a:cs typeface="Microsoft YaHei" charset="-122"/>
            </a:rPr>
            <a:t> 利润</a:t>
          </a:r>
        </a:p>
      </dsp:txBody>
      <dsp:txXfrm>
        <a:off x="4562620" y="3481493"/>
        <a:ext cx="2410001" cy="10295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144545" y="1115737"/>
          <a:ext cx="1140433" cy="262172"/>
        </a:xfrm>
        <a:custGeom>
          <a:avLst/>
          <a:gdLst/>
          <a:ahLst/>
          <a:cxnLst/>
          <a:rect l="0" t="0" r="0" b="0"/>
          <a:pathLst>
            <a:path>
              <a:moveTo>
                <a:pt x="0" y="0"/>
              </a:moveTo>
              <a:lnTo>
                <a:pt x="570216" y="0"/>
              </a:lnTo>
              <a:lnTo>
                <a:pt x="570216" y="262172"/>
              </a:lnTo>
              <a:lnTo>
                <a:pt x="1140433" y="26217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5507" y="1217569"/>
        <a:ext cx="58509" cy="58509"/>
      </dsp:txXfrm>
    </dsp:sp>
    <dsp:sp modelId="{082A771F-69AF-7C4C-86CB-DF1CD8CB6581}">
      <dsp:nvSpPr>
        <dsp:cNvPr id="0" name=""/>
        <dsp:cNvSpPr/>
      </dsp:nvSpPr>
      <dsp:spPr>
        <a:xfrm>
          <a:off x="1144545" y="723435"/>
          <a:ext cx="1140433" cy="392302"/>
        </a:xfrm>
        <a:custGeom>
          <a:avLst/>
          <a:gdLst/>
          <a:ahLst/>
          <a:cxnLst/>
          <a:rect l="0" t="0" r="0" b="0"/>
          <a:pathLst>
            <a:path>
              <a:moveTo>
                <a:pt x="0" y="392302"/>
              </a:moveTo>
              <a:lnTo>
                <a:pt x="570216" y="392302"/>
              </a:lnTo>
              <a:lnTo>
                <a:pt x="570216" y="0"/>
              </a:lnTo>
              <a:lnTo>
                <a:pt x="114043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84611" y="889436"/>
        <a:ext cx="60301" cy="60301"/>
      </dsp:txXfrm>
    </dsp:sp>
    <dsp:sp modelId="{7111AE39-B455-7C4D-91F4-9E37E3822D07}">
      <dsp:nvSpPr>
        <dsp:cNvPr id="0" name=""/>
        <dsp:cNvSpPr/>
      </dsp:nvSpPr>
      <dsp:spPr>
        <a:xfrm>
          <a:off x="389457" y="855867"/>
          <a:ext cx="990434" cy="5197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短期成本与长期成本分析</a:t>
          </a:r>
          <a:endParaRPr lang="zh-CN" altLang="en-US" sz="1050" kern="1200" dirty="0">
            <a:latin typeface="Microsoft YaHei" charset="-122"/>
            <a:ea typeface="Microsoft YaHei" charset="-122"/>
            <a:cs typeface="Microsoft YaHei" charset="-122"/>
          </a:endParaRPr>
        </a:p>
      </dsp:txBody>
      <dsp:txXfrm>
        <a:off x="389457" y="855867"/>
        <a:ext cx="990434" cy="519740"/>
      </dsp:txXfrm>
    </dsp:sp>
    <dsp:sp modelId="{C852AF5D-E3CA-F844-B775-08DD6E6FB940}">
      <dsp:nvSpPr>
        <dsp:cNvPr id="0" name=""/>
        <dsp:cNvSpPr/>
      </dsp:nvSpPr>
      <dsp:spPr>
        <a:xfrm>
          <a:off x="2284978" y="448270"/>
          <a:ext cx="1454342" cy="550329"/>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6.2.1</a:t>
          </a:r>
          <a:r>
            <a:rPr lang="zh-CN" altLang="en-US" sz="1050" kern="1200" dirty="0">
              <a:solidFill>
                <a:schemeClr val="tx1"/>
              </a:solidFill>
              <a:latin typeface="Microsoft YaHei" charset="-122"/>
              <a:ea typeface="Microsoft YaHei" charset="-122"/>
              <a:cs typeface="Microsoft YaHei" charset="-122"/>
            </a:rPr>
            <a:t> 短期成本分析</a:t>
          </a:r>
        </a:p>
      </dsp:txBody>
      <dsp:txXfrm>
        <a:off x="2284978" y="448270"/>
        <a:ext cx="1454342" cy="550329"/>
      </dsp:txXfrm>
    </dsp:sp>
    <dsp:sp modelId="{D3E2E567-EC04-E743-9B8C-985408EA1058}">
      <dsp:nvSpPr>
        <dsp:cNvPr id="0" name=""/>
        <dsp:cNvSpPr/>
      </dsp:nvSpPr>
      <dsp:spPr>
        <a:xfrm>
          <a:off x="2284978" y="1102745"/>
          <a:ext cx="1469373" cy="55032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6.2.2</a:t>
          </a:r>
          <a:r>
            <a:rPr lang="zh-CN" altLang="en-US" sz="1050" kern="1200" dirty="0">
              <a:latin typeface="Microsoft YaHei" charset="-122"/>
              <a:ea typeface="Microsoft YaHei" charset="-122"/>
              <a:cs typeface="Microsoft YaHei" charset="-122"/>
            </a:rPr>
            <a:t> 长期成本分析</a:t>
          </a:r>
        </a:p>
      </dsp:txBody>
      <dsp:txXfrm>
        <a:off x="2284978" y="1102745"/>
        <a:ext cx="1469373" cy="55032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87658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4900" y="3010424"/>
        <a:ext cx="89403" cy="89403"/>
      </dsp:txXfrm>
    </dsp:sp>
    <dsp:sp modelId="{082A771F-69AF-7C4C-86CB-DF1CD8CB6581}">
      <dsp:nvSpPr>
        <dsp:cNvPr id="0" name=""/>
        <dsp:cNvSpPr/>
      </dsp:nvSpPr>
      <dsp:spPr>
        <a:xfrm>
          <a:off x="287658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4042" y="2366099"/>
        <a:ext cx="91118" cy="91118"/>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6.2</a:t>
          </a:r>
          <a:r>
            <a:rPr lang="zh-CN" altLang="en-US" sz="2000" kern="1200" dirty="0">
              <a:latin typeface="Microsoft YaHei" charset="-122"/>
              <a:ea typeface="Microsoft YaHei" charset="-122"/>
              <a:cs typeface="Microsoft YaHei" charset="-122"/>
            </a:rPr>
            <a:t> </a:t>
          </a:r>
          <a:r>
            <a:rPr lang="zh-CN" altLang="en-US" sz="2000" kern="1200" dirty="0">
              <a:solidFill>
                <a:schemeClr val="tx1"/>
              </a:solidFill>
              <a:latin typeface="Microsoft YaHei" charset="-122"/>
              <a:ea typeface="Microsoft YaHei" charset="-122"/>
              <a:cs typeface="Microsoft YaHei" charset="-122"/>
            </a:rPr>
            <a:t>短期成本与长期成本分析</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15510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6.2.1</a:t>
          </a:r>
          <a:r>
            <a:rPr lang="zh-CN" altLang="en-US" sz="2000" kern="1200" dirty="0">
              <a:solidFill>
                <a:schemeClr val="tx1"/>
              </a:solidFill>
              <a:latin typeface="Microsoft YaHei" charset="-122"/>
              <a:ea typeface="Microsoft YaHei" charset="-122"/>
              <a:cs typeface="Microsoft YaHei" charset="-122"/>
            </a:rPr>
            <a:t> 短期成本分析</a:t>
          </a:r>
        </a:p>
      </dsp:txBody>
      <dsp:txXfrm>
        <a:off x="4562620" y="1551093"/>
        <a:ext cx="2410001" cy="1029546"/>
      </dsp:txXfrm>
    </dsp:sp>
    <dsp:sp modelId="{D3E2E567-EC04-E743-9B8C-985408EA1058}">
      <dsp:nvSpPr>
        <dsp:cNvPr id="0" name=""/>
        <dsp:cNvSpPr/>
      </dsp:nvSpPr>
      <dsp:spPr>
        <a:xfrm>
          <a:off x="4562620" y="2838026"/>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6.2.2</a:t>
          </a:r>
          <a:r>
            <a:rPr lang="zh-CN" altLang="en-US" sz="2000" kern="1200" dirty="0">
              <a:latin typeface="Microsoft YaHei" charset="-122"/>
              <a:ea typeface="Microsoft YaHei" charset="-122"/>
              <a:cs typeface="Microsoft YaHei" charset="-122"/>
            </a:rPr>
            <a:t> 长期成本分析</a:t>
          </a:r>
        </a:p>
      </dsp:txBody>
      <dsp:txXfrm>
        <a:off x="4562620" y="2838026"/>
        <a:ext cx="2434889" cy="102954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imSun" charset="-122"/>
              <a:ea typeface="SimSun" charset="-122"/>
              <a:cs typeface="SimSun" charset="-122"/>
            </a:rPr>
            <a:t>管理经济学</a:t>
          </a: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a:t>
          </a:r>
          <a:r>
            <a:rPr lang="zh-CN" altLang="en-US" sz="2400" kern="1200" dirty="0">
              <a:latin typeface="SimSun" charset="-122"/>
              <a:ea typeface="SimSun" charset="-122"/>
              <a:cs typeface="SimSun" charset="-122"/>
            </a:rPr>
            <a:t> 章 导论</a:t>
          </a: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2</a:t>
          </a:r>
          <a:r>
            <a:rPr lang="zh-CN" altLang="en-US" sz="2400" kern="1200" dirty="0">
              <a:latin typeface="SimSun" charset="-122"/>
              <a:ea typeface="SimSun" charset="-122"/>
              <a:cs typeface="SimSun" charset="-122"/>
            </a:rPr>
            <a:t> 章 供求分析</a:t>
          </a: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3</a:t>
          </a:r>
          <a:r>
            <a:rPr lang="zh-CN" altLang="en-US" sz="2400" kern="1200" dirty="0">
              <a:latin typeface="SimSun" charset="-122"/>
              <a:ea typeface="SimSun" charset="-122"/>
              <a:cs typeface="SimSun" charset="-122"/>
            </a:rPr>
            <a:t> 章 消费者效用分析</a:t>
          </a: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4</a:t>
          </a:r>
          <a:r>
            <a:rPr lang="zh-CN" altLang="en-US" sz="2400" kern="1200" dirty="0">
              <a:latin typeface="SimSun" charset="-122"/>
              <a:ea typeface="SimSun" charset="-122"/>
              <a:cs typeface="SimSun" charset="-122"/>
            </a:rPr>
            <a:t> 章 需求弹性与供给弹性分析</a:t>
          </a: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5</a:t>
          </a:r>
          <a:r>
            <a:rPr lang="zh-CN" altLang="en-US" sz="2400" kern="1200" dirty="0">
              <a:latin typeface="SimSun" charset="-122"/>
              <a:ea typeface="SimSun" charset="-122"/>
              <a:cs typeface="SimSun" charset="-122"/>
            </a:rPr>
            <a:t> 章 生产要素投入的决策分析</a:t>
          </a: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6</a:t>
          </a:r>
          <a:r>
            <a:rPr lang="zh-CN" altLang="en-US" sz="2400" kern="1200" dirty="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solidFill>
            <a:srgbClr val="C00000"/>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C00000"/>
              </a:solidFill>
              <a:latin typeface="SimSun" charset="-122"/>
              <a:ea typeface="SimSun" charset="-122"/>
              <a:cs typeface="SimSun" charset="-122"/>
            </a:rPr>
            <a:t>第</a:t>
          </a:r>
          <a:r>
            <a:rPr lang="en-US" altLang="zh-CN" sz="2400" kern="1200" dirty="0">
              <a:solidFill>
                <a:srgbClr val="C00000"/>
              </a:solidFill>
              <a:latin typeface="SimSun" charset="-122"/>
              <a:ea typeface="SimSun" charset="-122"/>
              <a:cs typeface="SimSun" charset="-122"/>
            </a:rPr>
            <a:t>7</a:t>
          </a:r>
          <a:r>
            <a:rPr lang="zh-CN" altLang="en-US" sz="2400" kern="1200" dirty="0">
              <a:solidFill>
                <a:srgbClr val="C00000"/>
              </a:solidFill>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8</a:t>
          </a:r>
          <a:r>
            <a:rPr lang="zh-CN" altLang="en-US" sz="2400" kern="1200" dirty="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9</a:t>
          </a:r>
          <a:r>
            <a:rPr lang="zh-CN" altLang="en-US" sz="2400" kern="1200" dirty="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10</a:t>
          </a:r>
          <a:r>
            <a:rPr lang="zh-CN" altLang="en-US" sz="2400" kern="1200" dirty="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11</a:t>
          </a:r>
          <a:r>
            <a:rPr lang="zh-CN" altLang="en-US" sz="2400" kern="1200" dirty="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12</a:t>
          </a:r>
          <a:r>
            <a:rPr lang="zh-CN" altLang="en-US" sz="2400" kern="1200" dirty="0">
              <a:latin typeface="SimSun" charset="-122"/>
              <a:ea typeface="SimSun" charset="-122"/>
              <a:cs typeface="SimSun" charset="-122"/>
            </a:rPr>
            <a:t>章 企业产品定价实践</a:t>
          </a:r>
        </a:p>
      </dsp:txBody>
      <dsp:txXfrm>
        <a:off x="3740806" y="5769095"/>
        <a:ext cx="5290901" cy="46877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388129" y="2757451"/>
          <a:ext cx="2714746" cy="1238815"/>
        </a:xfrm>
        <a:custGeom>
          <a:avLst/>
          <a:gdLst/>
          <a:ahLst/>
          <a:cxnLst/>
          <a:rect l="0" t="0" r="0" b="0"/>
          <a:pathLst>
            <a:path>
              <a:moveTo>
                <a:pt x="0" y="0"/>
              </a:moveTo>
              <a:lnTo>
                <a:pt x="1357373" y="0"/>
              </a:lnTo>
              <a:lnTo>
                <a:pt x="1357373" y="1238815"/>
              </a:lnTo>
              <a:lnTo>
                <a:pt x="2714746"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670901" y="3302258"/>
        <a:ext cx="149202" cy="149202"/>
      </dsp:txXfrm>
    </dsp:sp>
    <dsp:sp modelId="{93180932-306E-E545-95F9-2A5635FDC9F1}">
      <dsp:nvSpPr>
        <dsp:cNvPr id="0" name=""/>
        <dsp:cNvSpPr/>
      </dsp:nvSpPr>
      <dsp:spPr>
        <a:xfrm>
          <a:off x="2388129" y="2663613"/>
          <a:ext cx="2714746" cy="91440"/>
        </a:xfrm>
        <a:custGeom>
          <a:avLst/>
          <a:gdLst/>
          <a:ahLst/>
          <a:cxnLst/>
          <a:rect l="0" t="0" r="0" b="0"/>
          <a:pathLst>
            <a:path>
              <a:moveTo>
                <a:pt x="0" y="93837"/>
              </a:moveTo>
              <a:lnTo>
                <a:pt x="1357373" y="93837"/>
              </a:lnTo>
              <a:lnTo>
                <a:pt x="1357373" y="45720"/>
              </a:lnTo>
              <a:lnTo>
                <a:pt x="2714746"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677623" y="2641454"/>
        <a:ext cx="135758" cy="135758"/>
      </dsp:txXfrm>
    </dsp:sp>
    <dsp:sp modelId="{082A771F-69AF-7C4C-86CB-DF1CD8CB6581}">
      <dsp:nvSpPr>
        <dsp:cNvPr id="0" name=""/>
        <dsp:cNvSpPr/>
      </dsp:nvSpPr>
      <dsp:spPr>
        <a:xfrm>
          <a:off x="2388129" y="1422400"/>
          <a:ext cx="2714746" cy="1335051"/>
        </a:xfrm>
        <a:custGeom>
          <a:avLst/>
          <a:gdLst/>
          <a:ahLst/>
          <a:cxnLst/>
          <a:rect l="0" t="0" r="0" b="0"/>
          <a:pathLst>
            <a:path>
              <a:moveTo>
                <a:pt x="0" y="1335051"/>
              </a:moveTo>
              <a:lnTo>
                <a:pt x="1357373" y="1335051"/>
              </a:lnTo>
              <a:lnTo>
                <a:pt x="1357373" y="0"/>
              </a:lnTo>
              <a:lnTo>
                <a:pt x="271474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kern="1200">
            <a:latin typeface="Microsoft YaHei" charset="-122"/>
            <a:ea typeface="Microsoft YaHei" charset="-122"/>
            <a:cs typeface="Microsoft YaHei" charset="-122"/>
          </a:endParaRPr>
        </a:p>
      </dsp:txBody>
      <dsp:txXfrm>
        <a:off x="3669871" y="2014294"/>
        <a:ext cx="151263" cy="151263"/>
      </dsp:txXfrm>
    </dsp:sp>
    <dsp:sp modelId="{7111AE39-B455-7C4D-91F4-9E37E3822D07}">
      <dsp:nvSpPr>
        <dsp:cNvPr id="0" name=""/>
        <dsp:cNvSpPr/>
      </dsp:nvSpPr>
      <dsp:spPr>
        <a:xfrm>
          <a:off x="320230" y="2242677"/>
          <a:ext cx="310625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黑体" panose="02010609060101010101" pitchFamily="49" charset="-122"/>
              <a:ea typeface="黑体" panose="02010609060101010101" pitchFamily="49" charset="-122"/>
            </a:rPr>
            <a:t>第七章 生产产出的决策分析</a:t>
          </a:r>
          <a:endParaRPr lang="zh-CN" altLang="en-US" sz="2800" kern="1200" dirty="0">
            <a:latin typeface="Microsoft YaHei" charset="-122"/>
            <a:ea typeface="Microsoft YaHei" charset="-122"/>
            <a:cs typeface="Microsoft YaHei" charset="-122"/>
          </a:endParaRPr>
        </a:p>
      </dsp:txBody>
      <dsp:txXfrm>
        <a:off x="320230" y="2242677"/>
        <a:ext cx="3106250" cy="1029546"/>
      </dsp:txXfrm>
    </dsp:sp>
    <dsp:sp modelId="{C852AF5D-E3CA-F844-B775-08DD6E6FB940}">
      <dsp:nvSpPr>
        <dsp:cNvPr id="0" name=""/>
        <dsp:cNvSpPr/>
      </dsp:nvSpPr>
      <dsp:spPr>
        <a:xfrm>
          <a:off x="510287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7.1</a:t>
          </a:r>
          <a:r>
            <a:rPr lang="zh-CN" altLang="en-US" sz="2000" kern="1200" dirty="0">
              <a:solidFill>
                <a:schemeClr val="tx1"/>
              </a:solidFill>
              <a:latin typeface="Microsoft YaHei" charset="-122"/>
              <a:ea typeface="Microsoft YaHei" charset="-122"/>
              <a:cs typeface="Microsoft YaHei" charset="-122"/>
            </a:rPr>
            <a:t> 边际分析</a:t>
          </a:r>
        </a:p>
      </dsp:txBody>
      <dsp:txXfrm>
        <a:off x="5102875" y="907626"/>
        <a:ext cx="3376913" cy="1029546"/>
      </dsp:txXfrm>
    </dsp:sp>
    <dsp:sp modelId="{D3E2E567-EC04-E743-9B8C-985408EA1058}">
      <dsp:nvSpPr>
        <dsp:cNvPr id="0" name=""/>
        <dsp:cNvSpPr/>
      </dsp:nvSpPr>
      <dsp:spPr>
        <a:xfrm>
          <a:off x="5102875" y="2194560"/>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7.2</a:t>
          </a:r>
          <a:r>
            <a:rPr lang="zh-CN" altLang="en-US" sz="2000" kern="1200" dirty="0">
              <a:latin typeface="Microsoft YaHei" charset="-122"/>
              <a:ea typeface="Microsoft YaHei" charset="-122"/>
              <a:cs typeface="Microsoft YaHei" charset="-122"/>
            </a:rPr>
            <a:t> 盈亏平衡分析</a:t>
          </a:r>
        </a:p>
      </dsp:txBody>
      <dsp:txXfrm>
        <a:off x="5102875" y="2194560"/>
        <a:ext cx="3411796" cy="1029546"/>
      </dsp:txXfrm>
    </dsp:sp>
    <dsp:sp modelId="{1C998B4A-F8C8-5D49-862A-38B9C7611407}">
      <dsp:nvSpPr>
        <dsp:cNvPr id="0" name=""/>
        <dsp:cNvSpPr/>
      </dsp:nvSpPr>
      <dsp:spPr>
        <a:xfrm>
          <a:off x="510287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7.3</a:t>
          </a:r>
          <a:r>
            <a:rPr lang="zh-CN" altLang="en-US" sz="2000" kern="1200" dirty="0">
              <a:latin typeface="Microsoft YaHei" charset="-122"/>
              <a:ea typeface="Microsoft YaHei" charset="-122"/>
              <a:cs typeface="Microsoft YaHei" charset="-122"/>
            </a:rPr>
            <a:t> 生产可能性曲线及产品产量最佳组合的确定</a:t>
          </a:r>
        </a:p>
      </dsp:txBody>
      <dsp:txXfrm>
        <a:off x="5102875" y="3481493"/>
        <a:ext cx="3376913" cy="102954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771020"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9064" y="3026191"/>
        <a:ext cx="89949" cy="89949"/>
      </dsp:txXfrm>
    </dsp:sp>
    <dsp:sp modelId="{082A771F-69AF-7C4C-86CB-DF1CD8CB6581}">
      <dsp:nvSpPr>
        <dsp:cNvPr id="0" name=""/>
        <dsp:cNvSpPr/>
      </dsp:nvSpPr>
      <dsp:spPr>
        <a:xfrm>
          <a:off x="2771020" y="2097947"/>
          <a:ext cx="1686037" cy="659503"/>
        </a:xfrm>
        <a:custGeom>
          <a:avLst/>
          <a:gdLst/>
          <a:ahLst/>
          <a:cxnLst/>
          <a:rect l="0" t="0" r="0" b="0"/>
          <a:pathLst>
            <a:path>
              <a:moveTo>
                <a:pt x="0" y="659503"/>
              </a:moveTo>
              <a:lnTo>
                <a:pt x="843018" y="659503"/>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8778" y="2382438"/>
        <a:ext cx="90521" cy="90521"/>
      </dsp:txXfrm>
    </dsp:sp>
    <dsp:sp modelId="{7111AE39-B455-7C4D-91F4-9E37E3822D07}">
      <dsp:nvSpPr>
        <dsp:cNvPr id="0" name=""/>
        <dsp:cNvSpPr/>
      </dsp:nvSpPr>
      <dsp:spPr>
        <a:xfrm>
          <a:off x="1069776"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7.1</a:t>
          </a:r>
          <a:r>
            <a:rPr lang="zh-CN" altLang="en-US" sz="2400" kern="1200" dirty="0">
              <a:latin typeface="Microsoft YaHei" charset="-122"/>
              <a:ea typeface="Microsoft YaHei" charset="-122"/>
              <a:cs typeface="Microsoft YaHei" charset="-122"/>
            </a:rPr>
            <a:t> 边际分析</a:t>
          </a:r>
        </a:p>
      </dsp:txBody>
      <dsp:txXfrm>
        <a:off x="1069776" y="2242677"/>
        <a:ext cx="2372942" cy="1029546"/>
      </dsp:txXfrm>
    </dsp:sp>
    <dsp:sp modelId="{C852AF5D-E3CA-F844-B775-08DD6E6FB940}">
      <dsp:nvSpPr>
        <dsp:cNvPr id="0" name=""/>
        <dsp:cNvSpPr/>
      </dsp:nvSpPr>
      <dsp:spPr>
        <a:xfrm>
          <a:off x="4457058" y="1583174"/>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srgbClr val="C00000"/>
              </a:solidFill>
              <a:latin typeface="Microsoft YaHei" charset="-122"/>
              <a:ea typeface="Microsoft YaHei" charset="-122"/>
              <a:cs typeface="Microsoft YaHei" charset="-122"/>
            </a:rPr>
            <a:t>7.1.1</a:t>
          </a:r>
          <a:r>
            <a:rPr lang="zh-CN" altLang="en-US" sz="2400" kern="1200" dirty="0">
              <a:solidFill>
                <a:srgbClr val="C00000"/>
              </a:solidFill>
              <a:latin typeface="Microsoft YaHei" charset="-122"/>
              <a:ea typeface="Microsoft YaHei" charset="-122"/>
              <a:cs typeface="Microsoft YaHei" charset="-122"/>
            </a:rPr>
            <a:t> 收益</a:t>
          </a:r>
        </a:p>
      </dsp:txBody>
      <dsp:txXfrm>
        <a:off x="4457058" y="1583174"/>
        <a:ext cx="2646014" cy="1029546"/>
      </dsp:txXfrm>
    </dsp:sp>
    <dsp:sp modelId="{D3E2E567-EC04-E743-9B8C-985408EA1058}">
      <dsp:nvSpPr>
        <dsp:cNvPr id="0" name=""/>
        <dsp:cNvSpPr/>
      </dsp:nvSpPr>
      <dsp:spPr>
        <a:xfrm>
          <a:off x="4457058" y="2870107"/>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7.1.2</a:t>
          </a:r>
          <a:r>
            <a:rPr lang="zh-CN" altLang="en-US" sz="2400" kern="1200" dirty="0">
              <a:latin typeface="Microsoft YaHei" charset="-122"/>
              <a:ea typeface="Microsoft YaHei" charset="-122"/>
              <a:cs typeface="Microsoft YaHei" charset="-122"/>
            </a:rPr>
            <a:t> 利润最大化</a:t>
          </a:r>
        </a:p>
      </dsp:txBody>
      <dsp:txXfrm>
        <a:off x="4457058" y="2870107"/>
        <a:ext cx="2646014" cy="102954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771020"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9064" y="3026191"/>
        <a:ext cx="89949" cy="89949"/>
      </dsp:txXfrm>
    </dsp:sp>
    <dsp:sp modelId="{082A771F-69AF-7C4C-86CB-DF1CD8CB6581}">
      <dsp:nvSpPr>
        <dsp:cNvPr id="0" name=""/>
        <dsp:cNvSpPr/>
      </dsp:nvSpPr>
      <dsp:spPr>
        <a:xfrm>
          <a:off x="2771020" y="2097947"/>
          <a:ext cx="1686037" cy="659503"/>
        </a:xfrm>
        <a:custGeom>
          <a:avLst/>
          <a:gdLst/>
          <a:ahLst/>
          <a:cxnLst/>
          <a:rect l="0" t="0" r="0" b="0"/>
          <a:pathLst>
            <a:path>
              <a:moveTo>
                <a:pt x="0" y="659503"/>
              </a:moveTo>
              <a:lnTo>
                <a:pt x="843018" y="659503"/>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066800">
            <a:lnSpc>
              <a:spcPct val="90000"/>
            </a:lnSpc>
            <a:spcBef>
              <a:spcPct val="0"/>
            </a:spcBef>
            <a:spcAft>
              <a:spcPct val="35000"/>
            </a:spcAft>
            <a:buNone/>
          </a:pPr>
          <a:endParaRPr lang="zh-CN" altLang="en-US" sz="2400" kern="1200">
            <a:latin typeface="Microsoft YaHei" charset="-122"/>
            <a:ea typeface="Microsoft YaHei" charset="-122"/>
            <a:cs typeface="Microsoft YaHei" charset="-122"/>
          </a:endParaRPr>
        </a:p>
      </dsp:txBody>
      <dsp:txXfrm>
        <a:off x="3568778" y="2382438"/>
        <a:ext cx="90521" cy="90521"/>
      </dsp:txXfrm>
    </dsp:sp>
    <dsp:sp modelId="{7111AE39-B455-7C4D-91F4-9E37E3822D07}">
      <dsp:nvSpPr>
        <dsp:cNvPr id="0" name=""/>
        <dsp:cNvSpPr/>
      </dsp:nvSpPr>
      <dsp:spPr>
        <a:xfrm>
          <a:off x="1069776"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7.1</a:t>
          </a:r>
          <a:r>
            <a:rPr lang="zh-CN" altLang="en-US" sz="2400" kern="1200" dirty="0">
              <a:latin typeface="Microsoft YaHei" charset="-122"/>
              <a:ea typeface="Microsoft YaHei" charset="-122"/>
              <a:cs typeface="Microsoft YaHei" charset="-122"/>
            </a:rPr>
            <a:t> 边际分析</a:t>
          </a:r>
        </a:p>
      </dsp:txBody>
      <dsp:txXfrm>
        <a:off x="1069776" y="2242677"/>
        <a:ext cx="2372942" cy="1029546"/>
      </dsp:txXfrm>
    </dsp:sp>
    <dsp:sp modelId="{C852AF5D-E3CA-F844-B775-08DD6E6FB940}">
      <dsp:nvSpPr>
        <dsp:cNvPr id="0" name=""/>
        <dsp:cNvSpPr/>
      </dsp:nvSpPr>
      <dsp:spPr>
        <a:xfrm>
          <a:off x="4457058" y="1583174"/>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schemeClr val="tx1"/>
              </a:solidFill>
              <a:latin typeface="Microsoft YaHei" charset="-122"/>
              <a:ea typeface="Microsoft YaHei" charset="-122"/>
              <a:cs typeface="Microsoft YaHei" charset="-122"/>
            </a:rPr>
            <a:t>7.1.1</a:t>
          </a:r>
          <a:r>
            <a:rPr lang="zh-CN" altLang="en-US" sz="2400" kern="1200" dirty="0">
              <a:solidFill>
                <a:schemeClr val="tx1"/>
              </a:solidFill>
              <a:latin typeface="Microsoft YaHei" charset="-122"/>
              <a:ea typeface="Microsoft YaHei" charset="-122"/>
              <a:cs typeface="Microsoft YaHei" charset="-122"/>
            </a:rPr>
            <a:t> 收益</a:t>
          </a:r>
        </a:p>
      </dsp:txBody>
      <dsp:txXfrm>
        <a:off x="4457058" y="1583174"/>
        <a:ext cx="2646014" cy="1029546"/>
      </dsp:txXfrm>
    </dsp:sp>
    <dsp:sp modelId="{D3E2E567-EC04-E743-9B8C-985408EA1058}">
      <dsp:nvSpPr>
        <dsp:cNvPr id="0" name=""/>
        <dsp:cNvSpPr/>
      </dsp:nvSpPr>
      <dsp:spPr>
        <a:xfrm>
          <a:off x="4457058" y="2870107"/>
          <a:ext cx="2646014"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altLang="zh-CN" sz="2400" kern="1200" dirty="0">
              <a:solidFill>
                <a:srgbClr val="C00000"/>
              </a:solidFill>
              <a:latin typeface="Microsoft YaHei" charset="-122"/>
              <a:ea typeface="Microsoft YaHei" charset="-122"/>
              <a:cs typeface="Microsoft YaHei" charset="-122"/>
            </a:rPr>
            <a:t>7.1.2</a:t>
          </a:r>
          <a:r>
            <a:rPr lang="zh-CN" altLang="en-US" sz="2400" kern="1200" dirty="0">
              <a:solidFill>
                <a:srgbClr val="C00000"/>
              </a:solidFill>
              <a:latin typeface="Microsoft YaHei" charset="-122"/>
              <a:ea typeface="Microsoft YaHei" charset="-122"/>
              <a:cs typeface="Microsoft YaHei" charset="-122"/>
            </a:rPr>
            <a:t> 利润最大化</a:t>
          </a:r>
        </a:p>
      </dsp:txBody>
      <dsp:txXfrm>
        <a:off x="4457058" y="2870107"/>
        <a:ext cx="2646014" cy="102954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097090" y="997082"/>
          <a:ext cx="609663" cy="208812"/>
        </a:xfrm>
        <a:custGeom>
          <a:avLst/>
          <a:gdLst/>
          <a:ahLst/>
          <a:cxnLst/>
          <a:rect l="0" t="0" r="0" b="0"/>
          <a:pathLst>
            <a:path>
              <a:moveTo>
                <a:pt x="0" y="0"/>
              </a:moveTo>
              <a:lnTo>
                <a:pt x="304831" y="0"/>
              </a:lnTo>
              <a:lnTo>
                <a:pt x="304831" y="208812"/>
              </a:lnTo>
              <a:lnTo>
                <a:pt x="609663" y="2088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811" y="1085377"/>
        <a:ext cx="32221" cy="32221"/>
      </dsp:txXfrm>
    </dsp:sp>
    <dsp:sp modelId="{082A771F-69AF-7C4C-86CB-DF1CD8CB6581}">
      <dsp:nvSpPr>
        <dsp:cNvPr id="0" name=""/>
        <dsp:cNvSpPr/>
      </dsp:nvSpPr>
      <dsp:spPr>
        <a:xfrm>
          <a:off x="1097090" y="776671"/>
          <a:ext cx="609663" cy="220410"/>
        </a:xfrm>
        <a:custGeom>
          <a:avLst/>
          <a:gdLst/>
          <a:ahLst/>
          <a:cxnLst/>
          <a:rect l="0" t="0" r="0" b="0"/>
          <a:pathLst>
            <a:path>
              <a:moveTo>
                <a:pt x="0" y="220410"/>
              </a:moveTo>
              <a:lnTo>
                <a:pt x="304831" y="220410"/>
              </a:lnTo>
              <a:lnTo>
                <a:pt x="304831" y="0"/>
              </a:lnTo>
              <a:lnTo>
                <a:pt x="60966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kern="1200">
            <a:latin typeface="Microsoft YaHei" charset="-122"/>
            <a:ea typeface="Microsoft YaHei" charset="-122"/>
            <a:cs typeface="Microsoft YaHei" charset="-122"/>
          </a:endParaRPr>
        </a:p>
      </dsp:txBody>
      <dsp:txXfrm>
        <a:off x="1385715" y="870669"/>
        <a:ext cx="32414" cy="32414"/>
      </dsp:txXfrm>
    </dsp:sp>
    <dsp:sp modelId="{7111AE39-B455-7C4D-91F4-9E37E3822D07}">
      <dsp:nvSpPr>
        <dsp:cNvPr id="0" name=""/>
        <dsp:cNvSpPr/>
      </dsp:nvSpPr>
      <dsp:spPr>
        <a:xfrm>
          <a:off x="481927" y="810942"/>
          <a:ext cx="858045" cy="3722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en-US" altLang="zh-CN" sz="1100" kern="1200" dirty="0">
              <a:latin typeface="Microsoft YaHei" charset="-122"/>
              <a:ea typeface="Microsoft YaHei" charset="-122"/>
              <a:cs typeface="Microsoft YaHei" charset="-122"/>
            </a:rPr>
            <a:t>7.1</a:t>
          </a:r>
          <a:r>
            <a:rPr lang="zh-CN" altLang="en-US" sz="1100" kern="1200" dirty="0">
              <a:latin typeface="Microsoft YaHei" charset="-122"/>
              <a:ea typeface="Microsoft YaHei" charset="-122"/>
              <a:cs typeface="Microsoft YaHei" charset="-122"/>
            </a:rPr>
            <a:t> 边际分析</a:t>
          </a:r>
        </a:p>
      </dsp:txBody>
      <dsp:txXfrm>
        <a:off x="481927" y="810942"/>
        <a:ext cx="858045" cy="372279"/>
      </dsp:txXfrm>
    </dsp:sp>
    <dsp:sp modelId="{C852AF5D-E3CA-F844-B775-08DD6E6FB940}">
      <dsp:nvSpPr>
        <dsp:cNvPr id="0" name=""/>
        <dsp:cNvSpPr/>
      </dsp:nvSpPr>
      <dsp:spPr>
        <a:xfrm>
          <a:off x="1706754" y="608594"/>
          <a:ext cx="1454143" cy="33615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solidFill>
                <a:schemeClr val="tx1"/>
              </a:solidFill>
              <a:latin typeface="Microsoft YaHei" charset="-122"/>
              <a:ea typeface="Microsoft YaHei" charset="-122"/>
              <a:cs typeface="Microsoft YaHei" charset="-122"/>
            </a:rPr>
            <a:t>7.1.1</a:t>
          </a:r>
          <a:r>
            <a:rPr lang="zh-CN" altLang="en-US" sz="1000" kern="1200" dirty="0">
              <a:solidFill>
                <a:schemeClr val="tx1"/>
              </a:solidFill>
              <a:latin typeface="Microsoft YaHei" charset="-122"/>
              <a:ea typeface="Microsoft YaHei" charset="-122"/>
              <a:cs typeface="Microsoft YaHei" charset="-122"/>
            </a:rPr>
            <a:t> 收益</a:t>
          </a:r>
        </a:p>
      </dsp:txBody>
      <dsp:txXfrm>
        <a:off x="1706754" y="608594"/>
        <a:ext cx="1454143" cy="336153"/>
      </dsp:txXfrm>
    </dsp:sp>
    <dsp:sp modelId="{D3E2E567-EC04-E743-9B8C-985408EA1058}">
      <dsp:nvSpPr>
        <dsp:cNvPr id="0" name=""/>
        <dsp:cNvSpPr/>
      </dsp:nvSpPr>
      <dsp:spPr>
        <a:xfrm>
          <a:off x="1706754" y="1037818"/>
          <a:ext cx="1454143" cy="33615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kern="1200" dirty="0">
              <a:latin typeface="Microsoft YaHei" charset="-122"/>
              <a:ea typeface="Microsoft YaHei" charset="-122"/>
              <a:cs typeface="Microsoft YaHei" charset="-122"/>
            </a:rPr>
            <a:t>7.1.2</a:t>
          </a:r>
          <a:r>
            <a:rPr lang="zh-CN" altLang="en-US" sz="1000" kern="1200" dirty="0">
              <a:latin typeface="Microsoft YaHei" charset="-122"/>
              <a:ea typeface="Microsoft YaHei" charset="-122"/>
              <a:cs typeface="Microsoft YaHei" charset="-122"/>
            </a:rPr>
            <a:t> 利润最大化</a:t>
          </a:r>
        </a:p>
      </dsp:txBody>
      <dsp:txXfrm>
        <a:off x="1706754" y="1037818"/>
        <a:ext cx="1454143" cy="3361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87658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7296" y="3324553"/>
        <a:ext cx="104611" cy="104611"/>
      </dsp:txXfrm>
    </dsp:sp>
    <dsp:sp modelId="{93180932-306E-E545-95F9-2A5635FDC9F1}">
      <dsp:nvSpPr>
        <dsp:cNvPr id="0" name=""/>
        <dsp:cNvSpPr/>
      </dsp:nvSpPr>
      <dsp:spPr>
        <a:xfrm>
          <a:off x="287658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77433" y="2667165"/>
        <a:ext cx="84336" cy="84336"/>
      </dsp:txXfrm>
    </dsp:sp>
    <dsp:sp modelId="{082A771F-69AF-7C4C-86CB-DF1CD8CB6581}">
      <dsp:nvSpPr>
        <dsp:cNvPr id="0" name=""/>
        <dsp:cNvSpPr/>
      </dsp:nvSpPr>
      <dsp:spPr>
        <a:xfrm>
          <a:off x="287658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Microsoft YaHei" charset="-122"/>
            <a:ea typeface="Microsoft YaHei" charset="-122"/>
            <a:cs typeface="Microsoft YaHei" charset="-122"/>
          </a:endParaRPr>
        </a:p>
      </dsp:txBody>
      <dsp:txXfrm>
        <a:off x="3665836" y="2036160"/>
        <a:ext cx="107530" cy="107530"/>
      </dsp:txXfrm>
    </dsp:sp>
    <dsp:sp modelId="{7111AE39-B455-7C4D-91F4-9E37E3822D07}">
      <dsp:nvSpPr>
        <dsp:cNvPr id="0" name=""/>
        <dsp:cNvSpPr/>
      </dsp:nvSpPr>
      <dsp:spPr>
        <a:xfrm>
          <a:off x="1442668" y="2242677"/>
          <a:ext cx="183828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a:t>
          </a:r>
          <a:r>
            <a:rPr lang="zh-CN" altLang="en-US" sz="2000" kern="1200" dirty="0">
              <a:latin typeface="Microsoft YaHei" charset="-122"/>
              <a:ea typeface="Microsoft YaHei" charset="-122"/>
              <a:cs typeface="Microsoft YaHei" charset="-122"/>
            </a:rPr>
            <a:t> </a:t>
          </a:r>
          <a:r>
            <a:rPr lang="zh-CN" altLang="en-US" sz="2000" kern="1200" dirty="0">
              <a:solidFill>
                <a:schemeClr val="tx1"/>
              </a:solidFill>
              <a:latin typeface="Microsoft YaHei" charset="-122"/>
              <a:ea typeface="Microsoft YaHei" charset="-122"/>
              <a:cs typeface="Microsoft YaHei" charset="-122"/>
            </a:rPr>
            <a:t>成本与利润概述</a:t>
          </a:r>
          <a:endParaRPr lang="zh-CN" altLang="en-US" sz="2000" kern="1200" dirty="0">
            <a:latin typeface="Microsoft YaHei" charset="-122"/>
            <a:ea typeface="Microsoft YaHei" charset="-122"/>
            <a:cs typeface="Microsoft YaHei" charset="-122"/>
          </a:endParaRPr>
        </a:p>
      </dsp:txBody>
      <dsp:txXfrm>
        <a:off x="1442668" y="2242677"/>
        <a:ext cx="1838282" cy="1029546"/>
      </dsp:txXfrm>
    </dsp:sp>
    <dsp:sp modelId="{C852AF5D-E3CA-F844-B775-08DD6E6FB940}">
      <dsp:nvSpPr>
        <dsp:cNvPr id="0" name=""/>
        <dsp:cNvSpPr/>
      </dsp:nvSpPr>
      <dsp:spPr>
        <a:xfrm>
          <a:off x="4562620" y="907626"/>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Microsoft YaHei" charset="-122"/>
              <a:ea typeface="Microsoft YaHei" charset="-122"/>
              <a:cs typeface="Microsoft YaHei" charset="-122"/>
            </a:rPr>
            <a:t>6.1.1</a:t>
          </a:r>
          <a:r>
            <a:rPr lang="zh-CN" altLang="en-US" sz="2000" kern="1200" dirty="0">
              <a:solidFill>
                <a:schemeClr val="tx1"/>
              </a:solidFill>
              <a:latin typeface="Microsoft YaHei" charset="-122"/>
              <a:ea typeface="Microsoft YaHei" charset="-122"/>
              <a:cs typeface="Microsoft YaHei" charset="-122"/>
            </a:rPr>
            <a:t> 成本的含义</a:t>
          </a:r>
        </a:p>
      </dsp:txBody>
      <dsp:txXfrm>
        <a:off x="4562620" y="907626"/>
        <a:ext cx="2410001" cy="1029546"/>
      </dsp:txXfrm>
    </dsp:sp>
    <dsp:sp modelId="{D3E2E567-EC04-E743-9B8C-985408EA1058}">
      <dsp:nvSpPr>
        <dsp:cNvPr id="0" name=""/>
        <dsp:cNvSpPr/>
      </dsp:nvSpPr>
      <dsp:spPr>
        <a:xfrm>
          <a:off x="4562620" y="2194560"/>
          <a:ext cx="243488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C00000"/>
              </a:solidFill>
              <a:latin typeface="Microsoft YaHei" charset="-122"/>
              <a:ea typeface="Microsoft YaHei" charset="-122"/>
              <a:cs typeface="Microsoft YaHei" charset="-122"/>
            </a:rPr>
            <a:t>6.1.2</a:t>
          </a:r>
          <a:r>
            <a:rPr lang="zh-CN" altLang="en-US" sz="2000" kern="1200" dirty="0">
              <a:solidFill>
                <a:srgbClr val="C00000"/>
              </a:solidFill>
              <a:latin typeface="Microsoft YaHei" charset="-122"/>
              <a:ea typeface="Microsoft YaHei" charset="-122"/>
              <a:cs typeface="Microsoft YaHei" charset="-122"/>
            </a:rPr>
            <a:t> 成本的分类</a:t>
          </a:r>
        </a:p>
      </dsp:txBody>
      <dsp:txXfrm>
        <a:off x="4562620" y="2194560"/>
        <a:ext cx="2434889" cy="1029546"/>
      </dsp:txXfrm>
    </dsp:sp>
    <dsp:sp modelId="{1C998B4A-F8C8-5D49-862A-38B9C7611407}">
      <dsp:nvSpPr>
        <dsp:cNvPr id="0" name=""/>
        <dsp:cNvSpPr/>
      </dsp:nvSpPr>
      <dsp:spPr>
        <a:xfrm>
          <a:off x="4562620" y="3481493"/>
          <a:ext cx="241000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6.1.3</a:t>
          </a:r>
          <a:r>
            <a:rPr lang="zh-CN" altLang="en-US" sz="2000" kern="1200" dirty="0">
              <a:latin typeface="Microsoft YaHei" charset="-122"/>
              <a:ea typeface="Microsoft YaHei" charset="-122"/>
              <a:cs typeface="Microsoft YaHei" charset="-122"/>
            </a:rPr>
            <a:t> 利润</a:t>
          </a:r>
        </a:p>
      </dsp:txBody>
      <dsp:txXfrm>
        <a:off x="4562620" y="3481493"/>
        <a:ext cx="2410001" cy="10295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1124513" y="823428"/>
          <a:ext cx="1092125" cy="342515"/>
        </a:xfrm>
        <a:custGeom>
          <a:avLst/>
          <a:gdLst/>
          <a:ahLst/>
          <a:cxnLst/>
          <a:rect l="0" t="0" r="0" b="0"/>
          <a:pathLst>
            <a:path>
              <a:moveTo>
                <a:pt x="0" y="0"/>
              </a:moveTo>
              <a:lnTo>
                <a:pt x="546062" y="0"/>
              </a:lnTo>
              <a:lnTo>
                <a:pt x="546062" y="342515"/>
              </a:lnTo>
              <a:lnTo>
                <a:pt x="1092125" y="3425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961" y="966071"/>
        <a:ext cx="57228" cy="57228"/>
      </dsp:txXfrm>
    </dsp:sp>
    <dsp:sp modelId="{93180932-306E-E545-95F9-2A5635FDC9F1}">
      <dsp:nvSpPr>
        <dsp:cNvPr id="0" name=""/>
        <dsp:cNvSpPr/>
      </dsp:nvSpPr>
      <dsp:spPr>
        <a:xfrm>
          <a:off x="1124513" y="736252"/>
          <a:ext cx="1092125" cy="91440"/>
        </a:xfrm>
        <a:custGeom>
          <a:avLst/>
          <a:gdLst/>
          <a:ahLst/>
          <a:cxnLst/>
          <a:rect l="0" t="0" r="0" b="0"/>
          <a:pathLst>
            <a:path>
              <a:moveTo>
                <a:pt x="0" y="87176"/>
              </a:moveTo>
              <a:lnTo>
                <a:pt x="546062" y="87176"/>
              </a:lnTo>
              <a:lnTo>
                <a:pt x="546062" y="45720"/>
              </a:lnTo>
              <a:lnTo>
                <a:pt x="1092125"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3253" y="754649"/>
        <a:ext cx="54645" cy="54645"/>
      </dsp:txXfrm>
    </dsp:sp>
    <dsp:sp modelId="{082A771F-69AF-7C4C-86CB-DF1CD8CB6581}">
      <dsp:nvSpPr>
        <dsp:cNvPr id="0" name=""/>
        <dsp:cNvSpPr/>
      </dsp:nvSpPr>
      <dsp:spPr>
        <a:xfrm>
          <a:off x="1124513" y="398000"/>
          <a:ext cx="1092125" cy="425428"/>
        </a:xfrm>
        <a:custGeom>
          <a:avLst/>
          <a:gdLst/>
          <a:ahLst/>
          <a:cxnLst/>
          <a:rect l="0" t="0" r="0" b="0"/>
          <a:pathLst>
            <a:path>
              <a:moveTo>
                <a:pt x="0" y="425428"/>
              </a:moveTo>
              <a:lnTo>
                <a:pt x="546062" y="425428"/>
              </a:lnTo>
              <a:lnTo>
                <a:pt x="546062" y="0"/>
              </a:lnTo>
              <a:lnTo>
                <a:pt x="109212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zh-CN" altLang="en-US" sz="1050" kern="1200">
            <a:latin typeface="Microsoft YaHei" charset="-122"/>
            <a:ea typeface="Microsoft YaHei" charset="-122"/>
            <a:cs typeface="Microsoft YaHei" charset="-122"/>
          </a:endParaRPr>
        </a:p>
      </dsp:txBody>
      <dsp:txXfrm>
        <a:off x="1641274" y="581412"/>
        <a:ext cx="58603" cy="58603"/>
      </dsp:txXfrm>
    </dsp:sp>
    <dsp:sp modelId="{7111AE39-B455-7C4D-91F4-9E37E3822D07}">
      <dsp:nvSpPr>
        <dsp:cNvPr id="0" name=""/>
        <dsp:cNvSpPr/>
      </dsp:nvSpPr>
      <dsp:spPr>
        <a:xfrm>
          <a:off x="332391" y="644686"/>
          <a:ext cx="1226760" cy="35748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a:t>
          </a:r>
          <a:r>
            <a:rPr lang="zh-CN" altLang="en-US" sz="1050" kern="1200" dirty="0">
              <a:latin typeface="Microsoft YaHei" charset="-122"/>
              <a:ea typeface="Microsoft YaHei" charset="-122"/>
              <a:cs typeface="Microsoft YaHei" charset="-122"/>
            </a:rPr>
            <a:t> </a:t>
          </a:r>
          <a:r>
            <a:rPr lang="zh-CN" altLang="en-US" sz="1050" kern="1200" dirty="0">
              <a:solidFill>
                <a:schemeClr val="tx1"/>
              </a:solidFill>
              <a:latin typeface="Microsoft YaHei" charset="-122"/>
              <a:ea typeface="Microsoft YaHei" charset="-122"/>
              <a:cs typeface="Microsoft YaHei" charset="-122"/>
            </a:rPr>
            <a:t>成本与利润概述</a:t>
          </a:r>
          <a:endParaRPr lang="zh-CN" altLang="en-US" sz="1050" kern="1200" dirty="0">
            <a:latin typeface="Microsoft YaHei" charset="-122"/>
            <a:ea typeface="Microsoft YaHei" charset="-122"/>
            <a:cs typeface="Microsoft YaHei" charset="-122"/>
          </a:endParaRPr>
        </a:p>
      </dsp:txBody>
      <dsp:txXfrm>
        <a:off x="332391" y="644686"/>
        <a:ext cx="1226760" cy="357483"/>
      </dsp:txXfrm>
    </dsp:sp>
    <dsp:sp modelId="{C852AF5D-E3CA-F844-B775-08DD6E6FB940}">
      <dsp:nvSpPr>
        <dsp:cNvPr id="0" name=""/>
        <dsp:cNvSpPr/>
      </dsp:nvSpPr>
      <dsp:spPr>
        <a:xfrm>
          <a:off x="2216638" y="241145"/>
          <a:ext cx="1225808" cy="313710"/>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solidFill>
                <a:schemeClr val="tx1"/>
              </a:solidFill>
              <a:latin typeface="Microsoft YaHei" charset="-122"/>
              <a:ea typeface="Microsoft YaHei" charset="-122"/>
              <a:cs typeface="Microsoft YaHei" charset="-122"/>
            </a:rPr>
            <a:t>6.1.1</a:t>
          </a:r>
          <a:r>
            <a:rPr lang="zh-CN" altLang="en-US" sz="1050" kern="1200" dirty="0">
              <a:solidFill>
                <a:schemeClr val="tx1"/>
              </a:solidFill>
              <a:latin typeface="Microsoft YaHei" charset="-122"/>
              <a:ea typeface="Microsoft YaHei" charset="-122"/>
              <a:cs typeface="Microsoft YaHei" charset="-122"/>
            </a:rPr>
            <a:t> 成本的含义</a:t>
          </a:r>
        </a:p>
      </dsp:txBody>
      <dsp:txXfrm>
        <a:off x="2216638" y="241145"/>
        <a:ext cx="1225808" cy="313710"/>
      </dsp:txXfrm>
    </dsp:sp>
    <dsp:sp modelId="{D3E2E567-EC04-E743-9B8C-985408EA1058}">
      <dsp:nvSpPr>
        <dsp:cNvPr id="0" name=""/>
        <dsp:cNvSpPr/>
      </dsp:nvSpPr>
      <dsp:spPr>
        <a:xfrm>
          <a:off x="2216638" y="625116"/>
          <a:ext cx="1238464" cy="313710"/>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6.1.2</a:t>
          </a:r>
          <a:r>
            <a:rPr lang="zh-CN" altLang="en-US" sz="1050" kern="1200" dirty="0">
              <a:latin typeface="Microsoft YaHei" charset="-122"/>
              <a:ea typeface="Microsoft YaHei" charset="-122"/>
              <a:cs typeface="Microsoft YaHei" charset="-122"/>
            </a:rPr>
            <a:t> 成本的分类</a:t>
          </a:r>
        </a:p>
      </dsp:txBody>
      <dsp:txXfrm>
        <a:off x="2216638" y="625116"/>
        <a:ext cx="1238464" cy="313710"/>
      </dsp:txXfrm>
    </dsp:sp>
    <dsp:sp modelId="{1C998B4A-F8C8-5D49-862A-38B9C7611407}">
      <dsp:nvSpPr>
        <dsp:cNvPr id="0" name=""/>
        <dsp:cNvSpPr/>
      </dsp:nvSpPr>
      <dsp:spPr>
        <a:xfrm>
          <a:off x="2216638" y="1009088"/>
          <a:ext cx="1225808" cy="31371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kern="1200" dirty="0">
              <a:latin typeface="Microsoft YaHei" charset="-122"/>
              <a:ea typeface="Microsoft YaHei" charset="-122"/>
              <a:cs typeface="Microsoft YaHei" charset="-122"/>
            </a:rPr>
            <a:t>6.1.3</a:t>
          </a:r>
          <a:r>
            <a:rPr lang="zh-CN" altLang="en-US" sz="1050" kern="1200" dirty="0">
              <a:latin typeface="Microsoft YaHei" charset="-122"/>
              <a:ea typeface="Microsoft YaHei" charset="-122"/>
              <a:cs typeface="Microsoft YaHei" charset="-122"/>
            </a:rPr>
            <a:t> 利润</a:t>
          </a:r>
        </a:p>
      </dsp:txBody>
      <dsp:txXfrm>
        <a:off x="2216638" y="1009088"/>
        <a:ext cx="1225808" cy="31371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905602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a:extLst>
              <a:ext uri="{FF2B5EF4-FFF2-40B4-BE49-F238E27FC236}">
                <a16:creationId xmlns:a16="http://schemas.microsoft.com/office/drawing/2014/main" id="{2DCD4BA4-DF7F-6D44-ACEA-CE6D31A5C807}"/>
              </a:ext>
            </a:extLst>
          </p:cNvPr>
          <p:cNvSpPr>
            <a:spLocks noGrp="1" noRot="1" noChangeAspect="1" noChangeArrowheads="1" noTextEdit="1"/>
          </p:cNvSpPr>
          <p:nvPr>
            <p:ph type="sldImg" idx="4294967295"/>
          </p:nvPr>
        </p:nvSpPr>
        <p:spPr>
          <a:ln>
            <a:miter lim="800000"/>
          </a:ln>
        </p:spPr>
      </p:sp>
      <p:sp>
        <p:nvSpPr>
          <p:cNvPr id="98306" name="备注占位符 2">
            <a:extLst>
              <a:ext uri="{FF2B5EF4-FFF2-40B4-BE49-F238E27FC236}">
                <a16:creationId xmlns:a16="http://schemas.microsoft.com/office/drawing/2014/main" id="{DCA8DF9E-A197-3140-98CE-D5838971CC73}"/>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也就是购买</a:t>
            </a:r>
            <a:r>
              <a:rPr lang="en-US" altLang="zh-CN">
                <a:ea typeface="宋体" panose="02010600030101010101" pitchFamily="2" charset="-122"/>
              </a:rPr>
              <a:t>L</a:t>
            </a:r>
            <a:r>
              <a:rPr lang="zh-CN" altLang="en-US">
                <a:ea typeface="宋体" panose="02010600030101010101" pitchFamily="2" charset="-122"/>
              </a:rPr>
              <a:t>要素和</a:t>
            </a:r>
            <a:r>
              <a:rPr lang="en-US" altLang="zh-CN">
                <a:ea typeface="宋体" panose="02010600030101010101" pitchFamily="2" charset="-122"/>
              </a:rPr>
              <a:t>K</a:t>
            </a:r>
            <a:r>
              <a:rPr lang="zh-CN" altLang="en-US">
                <a:ea typeface="宋体" panose="02010600030101010101" pitchFamily="2" charset="-122"/>
              </a:rPr>
              <a:t>要素一共能花</a:t>
            </a:r>
            <a:r>
              <a:rPr lang="en-US" altLang="zh-CN">
                <a:ea typeface="宋体" panose="02010600030101010101" pitchFamily="2" charset="-122"/>
              </a:rPr>
              <a:t>24</a:t>
            </a:r>
            <a:r>
              <a:rPr lang="zh-CN" altLang="en-US">
                <a:ea typeface="宋体" panose="02010600030101010101" pitchFamily="2" charset="-122"/>
              </a:rPr>
              <a:t>元，那现在</a:t>
            </a:r>
            <a:r>
              <a:rPr lang="en-US" altLang="zh-CN">
                <a:ea typeface="宋体" panose="02010600030101010101" pitchFamily="2" charset="-122"/>
              </a:rPr>
              <a:t>L</a:t>
            </a:r>
            <a:r>
              <a:rPr lang="zh-CN" altLang="en-US">
                <a:ea typeface="宋体" panose="02010600030101010101" pitchFamily="2" charset="-122"/>
              </a:rPr>
              <a:t>要素购买了</a:t>
            </a:r>
            <a:r>
              <a:rPr lang="en-US" altLang="zh-CN">
                <a:ea typeface="宋体" panose="02010600030101010101" pitchFamily="2" charset="-122"/>
              </a:rPr>
              <a:t>L</a:t>
            </a:r>
            <a:r>
              <a:rPr lang="zh-CN" altLang="en-US">
                <a:ea typeface="宋体" panose="02010600030101010101" pitchFamily="2" charset="-122"/>
              </a:rPr>
              <a:t>个，</a:t>
            </a:r>
            <a:r>
              <a:rPr lang="en-US" altLang="zh-CN">
                <a:ea typeface="宋体" panose="02010600030101010101" pitchFamily="2" charset="-122"/>
              </a:rPr>
              <a:t>K</a:t>
            </a:r>
            <a:r>
              <a:rPr lang="zh-CN" altLang="en-US">
                <a:ea typeface="宋体" panose="02010600030101010101" pitchFamily="2" charset="-122"/>
              </a:rPr>
              <a:t>要素购买了</a:t>
            </a:r>
            <a:r>
              <a:rPr lang="en-US" altLang="zh-CN">
                <a:ea typeface="宋体" panose="02010600030101010101" pitchFamily="2" charset="-122"/>
              </a:rPr>
              <a:t>K</a:t>
            </a:r>
            <a:r>
              <a:rPr lang="zh-CN" altLang="en-US">
                <a:ea typeface="宋体" panose="02010600030101010101" pitchFamily="2" charset="-122"/>
              </a:rPr>
              <a:t>个，总共花了</a:t>
            </a:r>
            <a:r>
              <a:rPr lang="en-US" altLang="zh-CN">
                <a:ea typeface="宋体" panose="02010600030101010101" pitchFamily="2" charset="-122"/>
              </a:rPr>
              <a:t>240</a:t>
            </a:r>
            <a:r>
              <a:rPr lang="zh-CN" altLang="en-US">
                <a:ea typeface="宋体" panose="02010600030101010101" pitchFamily="2" charset="-122"/>
              </a:rPr>
              <a:t>元。</a:t>
            </a:r>
          </a:p>
        </p:txBody>
      </p:sp>
      <p:sp>
        <p:nvSpPr>
          <p:cNvPr id="98307" name="灯片编号占位符 3">
            <a:extLst>
              <a:ext uri="{FF2B5EF4-FFF2-40B4-BE49-F238E27FC236}">
                <a16:creationId xmlns:a16="http://schemas.microsoft.com/office/drawing/2014/main" id="{000D5593-2A02-854C-98DA-3B42E097B3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30243957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42904762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21827090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28119393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5855274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平均固定成本（</a:t>
            </a:r>
            <a:r>
              <a:rPr lang="en-US" altLang="zh-CN" sz="1200" kern="1200" dirty="0">
                <a:solidFill>
                  <a:schemeClr val="tx1"/>
                </a:solidFill>
                <a:effectLst/>
                <a:latin typeface="+mn-lt"/>
                <a:ea typeface="+mn-ea"/>
                <a:cs typeface="+mn-cs"/>
              </a:rPr>
              <a:t>AFC</a:t>
            </a:r>
            <a:r>
              <a:rPr lang="zh-CN" altLang="zh-CN" sz="1200" kern="1200" dirty="0">
                <a:solidFill>
                  <a:schemeClr val="tx1"/>
                </a:solidFill>
                <a:effectLst/>
                <a:latin typeface="+mn-lt"/>
                <a:ea typeface="+mn-ea"/>
                <a:cs typeface="+mn-cs"/>
              </a:rPr>
              <a:t>）曲线是一条随产量不断增加而不断下降的曲线。</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10248035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平均变动成本（</a:t>
            </a:r>
            <a:r>
              <a:rPr lang="en-US" altLang="zh-CN" sz="1200" kern="1200" dirty="0">
                <a:solidFill>
                  <a:schemeClr val="tx1"/>
                </a:solidFill>
                <a:effectLst/>
                <a:latin typeface="+mn-lt"/>
                <a:ea typeface="+mn-ea"/>
                <a:cs typeface="+mn-cs"/>
              </a:rPr>
              <a:t>AVC</a:t>
            </a:r>
            <a:r>
              <a:rPr lang="zh-CN" altLang="zh-CN" sz="1200" kern="1200" dirty="0">
                <a:solidFill>
                  <a:schemeClr val="tx1"/>
                </a:solidFill>
                <a:effectLst/>
                <a:latin typeface="+mn-lt"/>
                <a:ea typeface="+mn-ea"/>
                <a:cs typeface="+mn-cs"/>
              </a:rPr>
              <a:t>）曲线呈“</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”形。它表明，最初随着产量的增加，生产要素的效率得到充分发挥，平均变动成本不断下降，但下降到一定程度之后，由于边际收益递减规律的作用，</a:t>
            </a:r>
            <a:r>
              <a:rPr lang="en-US" altLang="zh-CN" sz="1200" kern="1200" dirty="0">
                <a:solidFill>
                  <a:schemeClr val="tx1"/>
                </a:solidFill>
                <a:effectLst/>
                <a:latin typeface="+mn-lt"/>
                <a:ea typeface="+mn-ea"/>
                <a:cs typeface="+mn-cs"/>
              </a:rPr>
              <a:t>AVC</a:t>
            </a:r>
            <a:r>
              <a:rPr lang="zh-CN" altLang="zh-CN" sz="1200" kern="1200" dirty="0">
                <a:solidFill>
                  <a:schemeClr val="tx1"/>
                </a:solidFill>
                <a:effectLst/>
                <a:latin typeface="+mn-lt"/>
                <a:ea typeface="+mn-ea"/>
                <a:cs typeface="+mn-cs"/>
              </a:rPr>
              <a:t>随着产量的增加而增加。</a:t>
            </a:r>
            <a:r>
              <a:rPr lang="en-US" altLang="zh-CN" sz="1200" kern="1200" dirty="0">
                <a:solidFill>
                  <a:schemeClr val="tx1"/>
                </a:solidFill>
                <a:effectLst/>
                <a:latin typeface="+mn-lt"/>
                <a:ea typeface="+mn-ea"/>
                <a:cs typeface="+mn-cs"/>
              </a:rPr>
              <a:t>AVC</a:t>
            </a:r>
            <a:r>
              <a:rPr lang="zh-CN" altLang="zh-CN" sz="1200" kern="1200" dirty="0">
                <a:solidFill>
                  <a:schemeClr val="tx1"/>
                </a:solidFill>
                <a:effectLst/>
                <a:latin typeface="+mn-lt"/>
                <a:ea typeface="+mn-ea"/>
                <a:cs typeface="+mn-cs"/>
              </a:rPr>
              <a:t>曲线的最低点与上章平均产量曲线的最高点相对应。</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6325854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短期平均成本（</a:t>
            </a:r>
            <a:r>
              <a:rPr lang="en-US" altLang="zh-CN" sz="1200" kern="1200" dirty="0">
                <a:solidFill>
                  <a:schemeClr val="tx1"/>
                </a:solidFill>
                <a:effectLst/>
                <a:latin typeface="+mn-lt"/>
                <a:ea typeface="+mn-ea"/>
                <a:cs typeface="+mn-cs"/>
              </a:rPr>
              <a:t>SAC</a:t>
            </a:r>
            <a:r>
              <a:rPr lang="zh-CN" altLang="zh-CN"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rPr>
              <a:t>AFC</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AVC</a:t>
            </a:r>
            <a:r>
              <a:rPr lang="zh-CN" altLang="zh-CN" sz="1200" kern="1200" dirty="0">
                <a:solidFill>
                  <a:schemeClr val="tx1"/>
                </a:solidFill>
                <a:effectLst/>
                <a:latin typeface="+mn-lt"/>
                <a:ea typeface="+mn-ea"/>
                <a:cs typeface="+mn-cs"/>
              </a:rPr>
              <a:t>之和，其曲线也呈“</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”形。</a:t>
            </a:r>
            <a:r>
              <a:rPr lang="zh-CN" altLang="zh-CN" dirty="0">
                <a:effectLst/>
              </a:rPr>
              <a:t> </a:t>
            </a:r>
            <a:endParaRPr lang="en-US" altLang="zh-CN" dirty="0">
              <a:effectLst/>
            </a:endParaRPr>
          </a:p>
          <a:p>
            <a:r>
              <a:rPr lang="zh-CN" altLang="en-US" sz="1200" kern="1200" dirty="0">
                <a:solidFill>
                  <a:schemeClr val="tx1"/>
                </a:solidFill>
                <a:effectLst/>
                <a:latin typeface="+mn-lt"/>
                <a:ea typeface="+mn-ea"/>
                <a:cs typeface="+mn-cs"/>
              </a:rPr>
              <a:t>碗</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9439880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短期平均成本（</a:t>
            </a:r>
            <a:r>
              <a:rPr lang="en-US" altLang="zh-CN" sz="1200" kern="1200" dirty="0">
                <a:solidFill>
                  <a:schemeClr val="tx1"/>
                </a:solidFill>
                <a:effectLst/>
                <a:latin typeface="+mn-lt"/>
                <a:ea typeface="+mn-ea"/>
                <a:cs typeface="+mn-cs"/>
              </a:rPr>
              <a:t>SAC</a:t>
            </a:r>
            <a:r>
              <a:rPr lang="zh-CN" altLang="zh-CN"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rPr>
              <a:t>AFC</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AVC</a:t>
            </a:r>
            <a:r>
              <a:rPr lang="zh-CN" altLang="zh-CN" sz="1200" kern="1200" dirty="0">
                <a:solidFill>
                  <a:schemeClr val="tx1"/>
                </a:solidFill>
                <a:effectLst/>
                <a:latin typeface="+mn-lt"/>
                <a:ea typeface="+mn-ea"/>
                <a:cs typeface="+mn-cs"/>
              </a:rPr>
              <a:t>之和，其曲线也呈“</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”形。</a:t>
            </a:r>
            <a:r>
              <a:rPr lang="zh-CN" altLang="zh-CN" dirty="0">
                <a:effectLst/>
              </a:rPr>
              <a:t> </a:t>
            </a:r>
            <a:endParaRPr lang="en-US" altLang="zh-CN" dirty="0">
              <a:effectLst/>
            </a:endParaRPr>
          </a:p>
          <a:p>
            <a:r>
              <a:rPr lang="zh-CN" altLang="en-US" sz="1200" kern="1200" dirty="0">
                <a:solidFill>
                  <a:schemeClr val="tx1"/>
                </a:solidFill>
                <a:effectLst/>
                <a:latin typeface="+mn-lt"/>
                <a:ea typeface="+mn-ea"/>
                <a:cs typeface="+mn-cs"/>
              </a:rPr>
              <a:t>碗</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9893496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25417483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211981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5591295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41441354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19428577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22016717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30818088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252415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TFC=0</a:t>
            </a:r>
            <a:r>
              <a:rPr lang="zh-CN" altLang="en-US" sz="1200" kern="1200" dirty="0">
                <a:solidFill>
                  <a:schemeClr val="tx1"/>
                </a:solidFill>
                <a:effectLst/>
                <a:latin typeface="+mn-lt"/>
                <a:ea typeface="+mn-ea"/>
                <a:cs typeface="+mn-cs"/>
              </a:rPr>
              <a:t>总固定成本不变，没有增量所以为</a:t>
            </a:r>
            <a:r>
              <a:rPr lang="en-US" altLang="zh-CN" sz="1200" kern="1200" dirty="0">
                <a:solidFill>
                  <a:schemeClr val="tx1"/>
                </a:solidFill>
                <a:effectLst/>
                <a:latin typeface="+mn-lt"/>
                <a:ea typeface="+mn-ea"/>
                <a:cs typeface="+mn-cs"/>
              </a:rPr>
              <a:t>0</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18324475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TFC=0</a:t>
            </a:r>
            <a:r>
              <a:rPr lang="zh-CN" altLang="en-US" sz="1200" kern="1200" dirty="0">
                <a:solidFill>
                  <a:schemeClr val="tx1"/>
                </a:solidFill>
                <a:effectLst/>
                <a:latin typeface="+mn-lt"/>
                <a:ea typeface="+mn-ea"/>
                <a:cs typeface="+mn-cs"/>
              </a:rPr>
              <a:t>总固定成本不变，没有增量所以为</a:t>
            </a:r>
            <a:r>
              <a:rPr lang="en-US" altLang="zh-CN" sz="1200" kern="1200" dirty="0">
                <a:solidFill>
                  <a:schemeClr val="tx1"/>
                </a:solidFill>
                <a:effectLst/>
                <a:latin typeface="+mn-lt"/>
                <a:ea typeface="+mn-ea"/>
                <a:cs typeface="+mn-cs"/>
              </a:rPr>
              <a:t>0</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35444072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短期边际成本曲线（</a:t>
            </a:r>
            <a:r>
              <a:rPr lang="en-US" altLang="zh-CN" sz="1200" kern="1200" dirty="0">
                <a:solidFill>
                  <a:schemeClr val="tx1"/>
                </a:solidFill>
                <a:effectLst/>
                <a:latin typeface="+mn-lt"/>
                <a:ea typeface="+mn-ea"/>
                <a:cs typeface="+mn-cs"/>
              </a:rPr>
              <a:t>SMC</a:t>
            </a:r>
            <a:r>
              <a:rPr lang="zh-CN" altLang="zh-CN" sz="1200" kern="1200" dirty="0">
                <a:solidFill>
                  <a:schemeClr val="tx1"/>
                </a:solidFill>
                <a:effectLst/>
                <a:latin typeface="+mn-lt"/>
                <a:ea typeface="+mn-ea"/>
                <a:cs typeface="+mn-cs"/>
              </a:rPr>
              <a:t>）也呈“</a:t>
            </a:r>
            <a:r>
              <a:rPr lang="en-US" altLang="zh-CN" sz="1200" kern="1200" dirty="0">
                <a:solidFill>
                  <a:schemeClr val="tx1"/>
                </a:solidFill>
                <a:effectLst/>
                <a:latin typeface="+mn-lt"/>
                <a:ea typeface="+mn-ea"/>
                <a:cs typeface="+mn-cs"/>
              </a:rPr>
              <a:t>U</a:t>
            </a:r>
            <a:r>
              <a:rPr lang="zh-CN" altLang="zh-CN" sz="1200" kern="1200" dirty="0">
                <a:solidFill>
                  <a:schemeClr val="tx1"/>
                </a:solidFill>
                <a:effectLst/>
                <a:latin typeface="+mn-lt"/>
                <a:ea typeface="+mn-ea"/>
                <a:cs typeface="+mn-cs"/>
              </a:rPr>
              <a:t>”形</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即边际成本曲线是一条先下降后上升的曲线，这同样是由于边际收益递减规律作用的结果。</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耐克勾</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3839166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3478087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2539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a:t>
            </a:fld>
            <a:endParaRPr lang="en-US" altLang="zh-CN">
              <a:solidFill>
                <a:prstClr val="black"/>
              </a:solidFill>
              <a:latin typeface="Calibri" panose="020F050202020403020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23179448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5068839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257473007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3085479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38742086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12676806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27185201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32498303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390585159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139392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14</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8654219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20039642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132</a:t>
            </a:fld>
            <a:endParaRPr lang="zh-CN" altLang="en-US"/>
          </a:p>
        </p:txBody>
      </p:sp>
    </p:spTree>
    <p:extLst>
      <p:ext uri="{BB962C8B-B14F-4D97-AF65-F5344CB8AC3E}">
        <p14:creationId xmlns:p14="http://schemas.microsoft.com/office/powerpoint/2010/main" val="25022836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133</a:t>
            </a:fld>
            <a:endParaRPr lang="zh-CN" altLang="en-US"/>
          </a:p>
        </p:txBody>
      </p:sp>
    </p:spTree>
    <p:extLst>
      <p:ext uri="{BB962C8B-B14F-4D97-AF65-F5344CB8AC3E}">
        <p14:creationId xmlns:p14="http://schemas.microsoft.com/office/powerpoint/2010/main" val="11517714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134</a:t>
            </a:fld>
            <a:endParaRPr lang="zh-CN" altLang="en-US"/>
          </a:p>
        </p:txBody>
      </p:sp>
    </p:spTree>
    <p:extLst>
      <p:ext uri="{BB962C8B-B14F-4D97-AF65-F5344CB8AC3E}">
        <p14:creationId xmlns:p14="http://schemas.microsoft.com/office/powerpoint/2010/main" val="35046576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135</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777826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136</a:t>
            </a:fld>
            <a:endParaRPr lang="zh-CN" altLang="en-US"/>
          </a:p>
        </p:txBody>
      </p:sp>
    </p:spTree>
    <p:extLst>
      <p:ext uri="{BB962C8B-B14F-4D97-AF65-F5344CB8AC3E}">
        <p14:creationId xmlns:p14="http://schemas.microsoft.com/office/powerpoint/2010/main" val="13946337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137</a:t>
            </a:fld>
            <a:endParaRPr lang="zh-CN" altLang="en-US"/>
          </a:p>
        </p:txBody>
      </p:sp>
    </p:spTree>
    <p:extLst>
      <p:ext uri="{BB962C8B-B14F-4D97-AF65-F5344CB8AC3E}">
        <p14:creationId xmlns:p14="http://schemas.microsoft.com/office/powerpoint/2010/main" val="12112667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138</a:t>
            </a:fld>
            <a:endParaRPr lang="zh-CN" altLang="en-US"/>
          </a:p>
        </p:txBody>
      </p:sp>
    </p:spTree>
    <p:extLst>
      <p:ext uri="{BB962C8B-B14F-4D97-AF65-F5344CB8AC3E}">
        <p14:creationId xmlns:p14="http://schemas.microsoft.com/office/powerpoint/2010/main" val="9328703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139</a:t>
            </a:fld>
            <a:endParaRPr lang="zh-CN" altLang="en-US"/>
          </a:p>
        </p:txBody>
      </p:sp>
    </p:spTree>
    <p:extLst>
      <p:ext uri="{BB962C8B-B14F-4D97-AF65-F5344CB8AC3E}">
        <p14:creationId xmlns:p14="http://schemas.microsoft.com/office/powerpoint/2010/main" val="1788998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140</a:t>
            </a:fld>
            <a:endParaRPr lang="zh-CN" altLang="en-US"/>
          </a:p>
        </p:txBody>
      </p:sp>
    </p:spTree>
    <p:extLst>
      <p:ext uri="{BB962C8B-B14F-4D97-AF65-F5344CB8AC3E}">
        <p14:creationId xmlns:p14="http://schemas.microsoft.com/office/powerpoint/2010/main" val="411913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5284707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141</a:t>
            </a:fld>
            <a:endParaRPr lang="zh-CN" altLang="en-US"/>
          </a:p>
        </p:txBody>
      </p:sp>
    </p:spTree>
    <p:extLst>
      <p:ext uri="{BB962C8B-B14F-4D97-AF65-F5344CB8AC3E}">
        <p14:creationId xmlns:p14="http://schemas.microsoft.com/office/powerpoint/2010/main" val="28641278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142</a:t>
            </a:fld>
            <a:endParaRPr lang="zh-CN" altLang="en-US"/>
          </a:p>
        </p:txBody>
      </p:sp>
    </p:spTree>
    <p:extLst>
      <p:ext uri="{BB962C8B-B14F-4D97-AF65-F5344CB8AC3E}">
        <p14:creationId xmlns:p14="http://schemas.microsoft.com/office/powerpoint/2010/main" val="18548352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extLst>
      <p:ext uri="{BB962C8B-B14F-4D97-AF65-F5344CB8AC3E}">
        <p14:creationId xmlns:p14="http://schemas.microsoft.com/office/powerpoint/2010/main" val="14588144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144</a:t>
            </a:fld>
            <a:endParaRPr lang="zh-CN" altLang="en-US"/>
          </a:p>
        </p:txBody>
      </p:sp>
    </p:spTree>
    <p:extLst>
      <p:ext uri="{BB962C8B-B14F-4D97-AF65-F5344CB8AC3E}">
        <p14:creationId xmlns:p14="http://schemas.microsoft.com/office/powerpoint/2010/main" val="19422206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145</a:t>
            </a:fld>
            <a:endParaRPr lang="zh-CN" altLang="en-US"/>
          </a:p>
        </p:txBody>
      </p:sp>
    </p:spTree>
    <p:extLst>
      <p:ext uri="{BB962C8B-B14F-4D97-AF65-F5344CB8AC3E}">
        <p14:creationId xmlns:p14="http://schemas.microsoft.com/office/powerpoint/2010/main" val="8079714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146</a:t>
            </a:fld>
            <a:endParaRPr lang="zh-CN" altLang="en-US"/>
          </a:p>
        </p:txBody>
      </p:sp>
    </p:spTree>
    <p:extLst>
      <p:ext uri="{BB962C8B-B14F-4D97-AF65-F5344CB8AC3E}">
        <p14:creationId xmlns:p14="http://schemas.microsoft.com/office/powerpoint/2010/main" val="20542024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147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9345622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149</a:t>
            </a:fld>
            <a:endParaRPr lang="en-US" altLang="zh-CN">
              <a:solidFill>
                <a:prstClr val="black"/>
              </a:solidFill>
              <a:latin typeface="Calibri" panose="020F050202020403020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150</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4842034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151</a:t>
            </a:fld>
            <a:endParaRPr lang="zh-CN" altLang="en-US"/>
          </a:p>
        </p:txBody>
      </p:sp>
    </p:spTree>
    <p:extLst>
      <p:ext uri="{BB962C8B-B14F-4D97-AF65-F5344CB8AC3E}">
        <p14:creationId xmlns:p14="http://schemas.microsoft.com/office/powerpoint/2010/main" val="190890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7836434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152</a:t>
            </a:fld>
            <a:endParaRPr lang="zh-CN" altLang="en-US"/>
          </a:p>
        </p:txBody>
      </p:sp>
    </p:spTree>
    <p:extLst>
      <p:ext uri="{BB962C8B-B14F-4D97-AF65-F5344CB8AC3E}">
        <p14:creationId xmlns:p14="http://schemas.microsoft.com/office/powerpoint/2010/main" val="160218721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153</a:t>
            </a:fld>
            <a:endParaRPr lang="zh-CN" altLang="en-US"/>
          </a:p>
        </p:txBody>
      </p:sp>
    </p:spTree>
    <p:extLst>
      <p:ext uri="{BB962C8B-B14F-4D97-AF65-F5344CB8AC3E}">
        <p14:creationId xmlns:p14="http://schemas.microsoft.com/office/powerpoint/2010/main" val="6098017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154</a:t>
            </a:fld>
            <a:endParaRPr lang="zh-CN" altLang="en-US"/>
          </a:p>
        </p:txBody>
      </p:sp>
    </p:spTree>
    <p:extLst>
      <p:ext uri="{BB962C8B-B14F-4D97-AF65-F5344CB8AC3E}">
        <p14:creationId xmlns:p14="http://schemas.microsoft.com/office/powerpoint/2010/main" val="203437374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155</a:t>
            </a:fld>
            <a:endParaRPr lang="zh-CN" altLang="en-US"/>
          </a:p>
        </p:txBody>
      </p:sp>
    </p:spTree>
    <p:extLst>
      <p:ext uri="{BB962C8B-B14F-4D97-AF65-F5344CB8AC3E}">
        <p14:creationId xmlns:p14="http://schemas.microsoft.com/office/powerpoint/2010/main" val="127521973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156</a:t>
            </a:fld>
            <a:endParaRPr lang="zh-CN" altLang="en-US"/>
          </a:p>
        </p:txBody>
      </p:sp>
    </p:spTree>
    <p:extLst>
      <p:ext uri="{BB962C8B-B14F-4D97-AF65-F5344CB8AC3E}">
        <p14:creationId xmlns:p14="http://schemas.microsoft.com/office/powerpoint/2010/main" val="417034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157</a:t>
            </a:fld>
            <a:endParaRPr lang="zh-CN" altLang="en-US"/>
          </a:p>
        </p:txBody>
      </p:sp>
    </p:spTree>
    <p:extLst>
      <p:ext uri="{BB962C8B-B14F-4D97-AF65-F5344CB8AC3E}">
        <p14:creationId xmlns:p14="http://schemas.microsoft.com/office/powerpoint/2010/main" val="180185987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158</a:t>
            </a:fld>
            <a:endParaRPr lang="zh-CN" altLang="en-US"/>
          </a:p>
        </p:txBody>
      </p:sp>
    </p:spTree>
    <p:extLst>
      <p:ext uri="{BB962C8B-B14F-4D97-AF65-F5344CB8AC3E}">
        <p14:creationId xmlns:p14="http://schemas.microsoft.com/office/powerpoint/2010/main" val="93470093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159</a:t>
            </a:fld>
            <a:endParaRPr lang="zh-CN" altLang="en-US"/>
          </a:p>
        </p:txBody>
      </p:sp>
    </p:spTree>
    <p:extLst>
      <p:ext uri="{BB962C8B-B14F-4D97-AF65-F5344CB8AC3E}">
        <p14:creationId xmlns:p14="http://schemas.microsoft.com/office/powerpoint/2010/main" val="129508654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160</a:t>
            </a:fld>
            <a:endParaRPr lang="zh-CN" altLang="en-US"/>
          </a:p>
        </p:txBody>
      </p:sp>
    </p:spTree>
    <p:extLst>
      <p:ext uri="{BB962C8B-B14F-4D97-AF65-F5344CB8AC3E}">
        <p14:creationId xmlns:p14="http://schemas.microsoft.com/office/powerpoint/2010/main" val="34793501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161</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9710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8394679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162</a:t>
            </a:fld>
            <a:endParaRPr lang="zh-CN" altLang="en-US"/>
          </a:p>
        </p:txBody>
      </p:sp>
    </p:spTree>
    <p:extLst>
      <p:ext uri="{BB962C8B-B14F-4D97-AF65-F5344CB8AC3E}">
        <p14:creationId xmlns:p14="http://schemas.microsoft.com/office/powerpoint/2010/main" val="6757708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163</a:t>
            </a:fld>
            <a:endParaRPr lang="zh-CN" altLang="en-US"/>
          </a:p>
        </p:txBody>
      </p:sp>
    </p:spTree>
    <p:extLst>
      <p:ext uri="{BB962C8B-B14F-4D97-AF65-F5344CB8AC3E}">
        <p14:creationId xmlns:p14="http://schemas.microsoft.com/office/powerpoint/2010/main" val="157925911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164</a:t>
            </a:fld>
            <a:endParaRPr lang="zh-CN" altLang="en-US"/>
          </a:p>
        </p:txBody>
      </p:sp>
    </p:spTree>
    <p:extLst>
      <p:ext uri="{BB962C8B-B14F-4D97-AF65-F5344CB8AC3E}">
        <p14:creationId xmlns:p14="http://schemas.microsoft.com/office/powerpoint/2010/main" val="72278872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165</a:t>
            </a:fld>
            <a:endParaRPr lang="zh-CN" altLang="en-US"/>
          </a:p>
        </p:txBody>
      </p:sp>
    </p:spTree>
    <p:extLst>
      <p:ext uri="{BB962C8B-B14F-4D97-AF65-F5344CB8AC3E}">
        <p14:creationId xmlns:p14="http://schemas.microsoft.com/office/powerpoint/2010/main" val="5749577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166</a:t>
            </a:fld>
            <a:endParaRPr lang="zh-CN" altLang="en-US"/>
          </a:p>
        </p:txBody>
      </p:sp>
    </p:spTree>
    <p:extLst>
      <p:ext uri="{BB962C8B-B14F-4D97-AF65-F5344CB8AC3E}">
        <p14:creationId xmlns:p14="http://schemas.microsoft.com/office/powerpoint/2010/main" val="14167406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167</a:t>
            </a:fld>
            <a:endParaRPr lang="zh-CN" altLang="en-US"/>
          </a:p>
        </p:txBody>
      </p:sp>
    </p:spTree>
    <p:extLst>
      <p:ext uri="{BB962C8B-B14F-4D97-AF65-F5344CB8AC3E}">
        <p14:creationId xmlns:p14="http://schemas.microsoft.com/office/powerpoint/2010/main" val="14771857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168</a:t>
            </a:fld>
            <a:endParaRPr lang="zh-CN" altLang="en-US"/>
          </a:p>
        </p:txBody>
      </p:sp>
    </p:spTree>
    <p:extLst>
      <p:ext uri="{BB962C8B-B14F-4D97-AF65-F5344CB8AC3E}">
        <p14:creationId xmlns:p14="http://schemas.microsoft.com/office/powerpoint/2010/main" val="317411589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小于</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169</a:t>
            </a:fld>
            <a:endParaRPr lang="zh-CN" altLang="en-US"/>
          </a:p>
        </p:txBody>
      </p:sp>
    </p:spTree>
    <p:extLst>
      <p:ext uri="{BB962C8B-B14F-4D97-AF65-F5344CB8AC3E}">
        <p14:creationId xmlns:p14="http://schemas.microsoft.com/office/powerpoint/2010/main" val="157614500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小于</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170</a:t>
            </a:fld>
            <a:endParaRPr lang="zh-CN" altLang="en-US"/>
          </a:p>
        </p:txBody>
      </p:sp>
    </p:spTree>
    <p:extLst>
      <p:ext uri="{BB962C8B-B14F-4D97-AF65-F5344CB8AC3E}">
        <p14:creationId xmlns:p14="http://schemas.microsoft.com/office/powerpoint/2010/main" val="14516766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171</a:t>
            </a:fld>
            <a:endParaRPr lang="zh-CN" altLang="en-US"/>
          </a:p>
        </p:txBody>
      </p:sp>
    </p:spTree>
    <p:extLst>
      <p:ext uri="{BB962C8B-B14F-4D97-AF65-F5344CB8AC3E}">
        <p14:creationId xmlns:p14="http://schemas.microsoft.com/office/powerpoint/2010/main" val="2712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7756499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172</a:t>
            </a:fld>
            <a:endParaRPr lang="zh-CN" altLang="en-US"/>
          </a:p>
        </p:txBody>
      </p:sp>
    </p:spTree>
    <p:extLst>
      <p:ext uri="{BB962C8B-B14F-4D97-AF65-F5344CB8AC3E}">
        <p14:creationId xmlns:p14="http://schemas.microsoft.com/office/powerpoint/2010/main" val="34054940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173</a:t>
            </a:fld>
            <a:endParaRPr lang="zh-CN" altLang="en-US"/>
          </a:p>
        </p:txBody>
      </p:sp>
    </p:spTree>
    <p:extLst>
      <p:ext uri="{BB962C8B-B14F-4D97-AF65-F5344CB8AC3E}">
        <p14:creationId xmlns:p14="http://schemas.microsoft.com/office/powerpoint/2010/main" val="42708094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174</a:t>
            </a:fld>
            <a:endParaRPr lang="zh-CN" altLang="en-US"/>
          </a:p>
        </p:txBody>
      </p:sp>
    </p:spTree>
    <p:extLst>
      <p:ext uri="{BB962C8B-B14F-4D97-AF65-F5344CB8AC3E}">
        <p14:creationId xmlns:p14="http://schemas.microsoft.com/office/powerpoint/2010/main" val="570425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175</a:t>
            </a:fld>
            <a:endParaRPr lang="zh-CN" altLang="en-US"/>
          </a:p>
        </p:txBody>
      </p:sp>
    </p:spTree>
    <p:extLst>
      <p:ext uri="{BB962C8B-B14F-4D97-AF65-F5344CB8AC3E}">
        <p14:creationId xmlns:p14="http://schemas.microsoft.com/office/powerpoint/2010/main" val="24966125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176</a:t>
            </a:fld>
            <a:endParaRPr lang="zh-CN" altLang="en-US"/>
          </a:p>
        </p:txBody>
      </p:sp>
    </p:spTree>
    <p:extLst>
      <p:ext uri="{BB962C8B-B14F-4D97-AF65-F5344CB8AC3E}">
        <p14:creationId xmlns:p14="http://schemas.microsoft.com/office/powerpoint/2010/main" val="140527058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177</a:t>
            </a:fld>
            <a:endParaRPr lang="zh-CN" altLang="en-US"/>
          </a:p>
        </p:txBody>
      </p:sp>
    </p:spTree>
    <p:extLst>
      <p:ext uri="{BB962C8B-B14F-4D97-AF65-F5344CB8AC3E}">
        <p14:creationId xmlns:p14="http://schemas.microsoft.com/office/powerpoint/2010/main" val="28194466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178</a:t>
            </a:fld>
            <a:endParaRPr lang="zh-CN" altLang="en-US"/>
          </a:p>
        </p:txBody>
      </p:sp>
    </p:spTree>
    <p:extLst>
      <p:ext uri="{BB962C8B-B14F-4D97-AF65-F5344CB8AC3E}">
        <p14:creationId xmlns:p14="http://schemas.microsoft.com/office/powerpoint/2010/main" val="42615647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179</a:t>
            </a:fld>
            <a:endParaRPr lang="zh-CN" altLang="en-US"/>
          </a:p>
        </p:txBody>
      </p:sp>
    </p:spTree>
    <p:extLst>
      <p:ext uri="{BB962C8B-B14F-4D97-AF65-F5344CB8AC3E}">
        <p14:creationId xmlns:p14="http://schemas.microsoft.com/office/powerpoint/2010/main" val="29737619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180</a:t>
            </a:fld>
            <a:endParaRPr lang="zh-CN" altLang="en-US"/>
          </a:p>
        </p:txBody>
      </p:sp>
    </p:spTree>
    <p:extLst>
      <p:ext uri="{BB962C8B-B14F-4D97-AF65-F5344CB8AC3E}">
        <p14:creationId xmlns:p14="http://schemas.microsoft.com/office/powerpoint/2010/main" val="37284401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181</a:t>
            </a:fld>
            <a:endParaRPr lang="zh-CN" altLang="en-US"/>
          </a:p>
        </p:txBody>
      </p:sp>
    </p:spTree>
    <p:extLst>
      <p:ext uri="{BB962C8B-B14F-4D97-AF65-F5344CB8AC3E}">
        <p14:creationId xmlns:p14="http://schemas.microsoft.com/office/powerpoint/2010/main" val="164135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8717681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182</a:t>
            </a:fld>
            <a:endParaRPr lang="zh-CN" altLang="en-US"/>
          </a:p>
        </p:txBody>
      </p:sp>
    </p:spTree>
    <p:extLst>
      <p:ext uri="{BB962C8B-B14F-4D97-AF65-F5344CB8AC3E}">
        <p14:creationId xmlns:p14="http://schemas.microsoft.com/office/powerpoint/2010/main" val="20164354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183</a:t>
            </a:fld>
            <a:endParaRPr lang="zh-CN" altLang="en-US"/>
          </a:p>
        </p:txBody>
      </p:sp>
    </p:spTree>
    <p:extLst>
      <p:ext uri="{BB962C8B-B14F-4D97-AF65-F5344CB8AC3E}">
        <p14:creationId xmlns:p14="http://schemas.microsoft.com/office/powerpoint/2010/main" val="111337609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184</a:t>
            </a:fld>
            <a:endParaRPr lang="zh-CN" altLang="en-US"/>
          </a:p>
        </p:txBody>
      </p:sp>
    </p:spTree>
    <p:extLst>
      <p:ext uri="{BB962C8B-B14F-4D97-AF65-F5344CB8AC3E}">
        <p14:creationId xmlns:p14="http://schemas.microsoft.com/office/powerpoint/2010/main" val="31286785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企业的目标不仅是追求利润，而是力求获取最大利润。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185</a:t>
            </a:fld>
            <a:endParaRPr lang="zh-CN" altLang="en-US"/>
          </a:p>
        </p:txBody>
      </p:sp>
    </p:spTree>
    <p:extLst>
      <p:ext uri="{BB962C8B-B14F-4D97-AF65-F5344CB8AC3E}">
        <p14:creationId xmlns:p14="http://schemas.microsoft.com/office/powerpoint/2010/main" val="138396194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186</a:t>
            </a:fld>
            <a:endParaRPr lang="zh-CN" alt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187</a:t>
            </a:fld>
            <a:endParaRPr lang="zh-CN" altLang="en-US"/>
          </a:p>
        </p:txBody>
      </p:sp>
    </p:spTree>
    <p:extLst>
      <p:ext uri="{BB962C8B-B14F-4D97-AF65-F5344CB8AC3E}">
        <p14:creationId xmlns:p14="http://schemas.microsoft.com/office/powerpoint/2010/main" val="399986641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188</a:t>
            </a:fld>
            <a:endParaRPr lang="zh-CN" altLang="en-US"/>
          </a:p>
        </p:txBody>
      </p:sp>
    </p:spTree>
    <p:extLst>
      <p:ext uri="{BB962C8B-B14F-4D97-AF65-F5344CB8AC3E}">
        <p14:creationId xmlns:p14="http://schemas.microsoft.com/office/powerpoint/2010/main" val="95243691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189</a:t>
            </a:fld>
            <a:endParaRPr lang="zh-CN" altLang="en-US"/>
          </a:p>
        </p:txBody>
      </p:sp>
    </p:spTree>
    <p:extLst>
      <p:ext uri="{BB962C8B-B14F-4D97-AF65-F5344CB8AC3E}">
        <p14:creationId xmlns:p14="http://schemas.microsoft.com/office/powerpoint/2010/main" val="38740813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190</a:t>
            </a:fld>
            <a:endParaRPr lang="zh-CN" altLang="en-US"/>
          </a:p>
        </p:txBody>
      </p:sp>
    </p:spTree>
    <p:extLst>
      <p:ext uri="{BB962C8B-B14F-4D97-AF65-F5344CB8AC3E}">
        <p14:creationId xmlns:p14="http://schemas.microsoft.com/office/powerpoint/2010/main" val="69710191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191</a:t>
            </a:fld>
            <a:endParaRPr lang="zh-CN" altLang="en-US"/>
          </a:p>
        </p:txBody>
      </p:sp>
    </p:spTree>
    <p:extLst>
      <p:ext uri="{BB962C8B-B14F-4D97-AF65-F5344CB8AC3E}">
        <p14:creationId xmlns:p14="http://schemas.microsoft.com/office/powerpoint/2010/main" val="254809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0447217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192</a:t>
            </a:fld>
            <a:endParaRPr lang="zh-CN" altLang="en-US"/>
          </a:p>
        </p:txBody>
      </p:sp>
    </p:spTree>
    <p:extLst>
      <p:ext uri="{BB962C8B-B14F-4D97-AF65-F5344CB8AC3E}">
        <p14:creationId xmlns:p14="http://schemas.microsoft.com/office/powerpoint/2010/main" val="42351394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193</a:t>
            </a:fld>
            <a:endParaRPr lang="zh-CN" altLang="en-US"/>
          </a:p>
        </p:txBody>
      </p:sp>
    </p:spTree>
    <p:extLst>
      <p:ext uri="{BB962C8B-B14F-4D97-AF65-F5344CB8AC3E}">
        <p14:creationId xmlns:p14="http://schemas.microsoft.com/office/powerpoint/2010/main" val="62767760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194</a:t>
            </a:fld>
            <a:endParaRPr lang="zh-CN" altLang="en-US"/>
          </a:p>
        </p:txBody>
      </p:sp>
    </p:spTree>
    <p:extLst>
      <p:ext uri="{BB962C8B-B14F-4D97-AF65-F5344CB8AC3E}">
        <p14:creationId xmlns:p14="http://schemas.microsoft.com/office/powerpoint/2010/main" val="15767788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195</a:t>
            </a:fld>
            <a:endParaRPr lang="zh-CN" altLang="en-US"/>
          </a:p>
        </p:txBody>
      </p:sp>
    </p:spTree>
    <p:extLst>
      <p:ext uri="{BB962C8B-B14F-4D97-AF65-F5344CB8AC3E}">
        <p14:creationId xmlns:p14="http://schemas.microsoft.com/office/powerpoint/2010/main" val="16627511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196</a:t>
            </a:fld>
            <a:endParaRPr lang="zh-CN" altLang="en-US"/>
          </a:p>
        </p:txBody>
      </p:sp>
    </p:spTree>
    <p:extLst>
      <p:ext uri="{BB962C8B-B14F-4D97-AF65-F5344CB8AC3E}">
        <p14:creationId xmlns:p14="http://schemas.microsoft.com/office/powerpoint/2010/main" val="27070382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197</a:t>
            </a:fld>
            <a:endParaRPr lang="zh-CN" altLang="en-US"/>
          </a:p>
        </p:txBody>
      </p:sp>
    </p:spTree>
    <p:extLst>
      <p:ext uri="{BB962C8B-B14F-4D97-AF65-F5344CB8AC3E}">
        <p14:creationId xmlns:p14="http://schemas.microsoft.com/office/powerpoint/2010/main" val="13767616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198</a:t>
            </a:fld>
            <a:endParaRPr lang="zh-CN" altLang="en-US"/>
          </a:p>
        </p:txBody>
      </p:sp>
    </p:spTree>
    <p:extLst>
      <p:ext uri="{BB962C8B-B14F-4D97-AF65-F5344CB8AC3E}">
        <p14:creationId xmlns:p14="http://schemas.microsoft.com/office/powerpoint/2010/main" val="100127939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199</a:t>
            </a:fld>
            <a:endParaRPr lang="zh-CN" altLang="en-US"/>
          </a:p>
        </p:txBody>
      </p:sp>
    </p:spTree>
    <p:extLst>
      <p:ext uri="{BB962C8B-B14F-4D97-AF65-F5344CB8AC3E}">
        <p14:creationId xmlns:p14="http://schemas.microsoft.com/office/powerpoint/2010/main" val="979051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65353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972408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026969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58243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356954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010196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54890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106454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030308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固定成本例如：饭店的租金，饭店的桌椅等。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变动成本例如：员工的工资，水电费等。</a:t>
            </a:r>
            <a:endParaRPr kumimoji="1" lang="en-US" altLang="zh-CN" sz="1200" dirty="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843683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29671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339967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4067866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740927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158875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3955083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a:latin typeface="Microsoft YaHei" charset="-122"/>
                <a:ea typeface="Microsoft YaHei" charset="-122"/>
                <a:cs typeface="Microsoft YaHei" charset="-122"/>
              </a:rPr>
              <a:t>固定成本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不随产量变动而变动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pPr>
              <a:lnSpc>
                <a:spcPct val="150000"/>
              </a:lnSpc>
            </a:pPr>
            <a:r>
              <a:rPr kumimoji="1" lang="zh-CN" altLang="en-US" sz="1200" b="1" dirty="0">
                <a:latin typeface="Microsoft YaHei" charset="-122"/>
                <a:ea typeface="Microsoft YaHei" charset="-122"/>
                <a:cs typeface="Microsoft YaHei" charset="-122"/>
              </a:rPr>
              <a:t>变动成本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1934802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27827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976204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687887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2262927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55113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274018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872061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增量成本：例如现在江南皮革厂接到一批皮包新订单，因为这个订单，需要引进新的原材料等等这些，就是增量成本。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沉没成本：我现在呢，有一个小饭馆。这个小饭馆呢要能卖食品的话，需要去办一个食品许可证，办这个证需要</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万块钱。现在是冬天，我觉得饺子很受欢迎。我打算就卖饺子。卖饺子就是我现在一个新决策，那么我之前办证需要的五万块钱和这个决策没关系。就叫做沉没成本。（注意在做决策的时候，不要考虑沉没成本，不然会作出错误的决策。）</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4217355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5717421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473886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545518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1935810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438873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880029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43503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15063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1">
            <a:extLst>
              <a:ext uri="{FF2B5EF4-FFF2-40B4-BE49-F238E27FC236}">
                <a16:creationId xmlns:a16="http://schemas.microsoft.com/office/drawing/2014/main" id="{B066E9F1-98EE-104B-AC47-37A65EBD26BD}"/>
              </a:ext>
            </a:extLst>
          </p:cNvPr>
          <p:cNvSpPr>
            <a:spLocks noGrp="1" noRot="1" noChangeAspect="1" noChangeArrowheads="1" noTextEdit="1"/>
          </p:cNvSpPr>
          <p:nvPr>
            <p:ph type="sldImg" idx="4294967295"/>
          </p:nvPr>
        </p:nvSpPr>
        <p:spPr>
          <a:ln>
            <a:miter lim="800000"/>
          </a:ln>
        </p:spPr>
      </p:sp>
      <p:sp>
        <p:nvSpPr>
          <p:cNvPr id="100354" name="备注占位符 2">
            <a:extLst>
              <a:ext uri="{FF2B5EF4-FFF2-40B4-BE49-F238E27FC236}">
                <a16:creationId xmlns:a16="http://schemas.microsoft.com/office/drawing/2014/main" id="{D4BB9168-705F-574C-B69E-E9D73B61B5CC}"/>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也就是购买</a:t>
            </a:r>
            <a:r>
              <a:rPr lang="en-US" altLang="zh-CN">
                <a:ea typeface="宋体" panose="02010600030101010101" pitchFamily="2" charset="-122"/>
              </a:rPr>
              <a:t>L</a:t>
            </a:r>
            <a:r>
              <a:rPr lang="zh-CN" altLang="en-US">
                <a:ea typeface="宋体" panose="02010600030101010101" pitchFamily="2" charset="-122"/>
              </a:rPr>
              <a:t>要素和</a:t>
            </a:r>
            <a:r>
              <a:rPr lang="en-US" altLang="zh-CN">
                <a:ea typeface="宋体" panose="02010600030101010101" pitchFamily="2" charset="-122"/>
              </a:rPr>
              <a:t>K</a:t>
            </a:r>
            <a:r>
              <a:rPr lang="zh-CN" altLang="en-US">
                <a:ea typeface="宋体" panose="02010600030101010101" pitchFamily="2" charset="-122"/>
              </a:rPr>
              <a:t>要素一共能花</a:t>
            </a:r>
            <a:r>
              <a:rPr lang="en-US" altLang="zh-CN">
                <a:ea typeface="宋体" panose="02010600030101010101" pitchFamily="2" charset="-122"/>
              </a:rPr>
              <a:t>24</a:t>
            </a:r>
            <a:r>
              <a:rPr lang="zh-CN" altLang="en-US">
                <a:ea typeface="宋体" panose="02010600030101010101" pitchFamily="2" charset="-122"/>
              </a:rPr>
              <a:t>元，那现在</a:t>
            </a:r>
            <a:r>
              <a:rPr lang="en-US" altLang="zh-CN">
                <a:ea typeface="宋体" panose="02010600030101010101" pitchFamily="2" charset="-122"/>
              </a:rPr>
              <a:t>L</a:t>
            </a:r>
            <a:r>
              <a:rPr lang="zh-CN" altLang="en-US">
                <a:ea typeface="宋体" panose="02010600030101010101" pitchFamily="2" charset="-122"/>
              </a:rPr>
              <a:t>要素购买了</a:t>
            </a:r>
            <a:r>
              <a:rPr lang="en-US" altLang="zh-CN">
                <a:ea typeface="宋体" panose="02010600030101010101" pitchFamily="2" charset="-122"/>
              </a:rPr>
              <a:t>L</a:t>
            </a:r>
            <a:r>
              <a:rPr lang="zh-CN" altLang="en-US">
                <a:ea typeface="宋体" panose="02010600030101010101" pitchFamily="2" charset="-122"/>
              </a:rPr>
              <a:t>个，</a:t>
            </a:r>
            <a:r>
              <a:rPr lang="en-US" altLang="zh-CN">
                <a:ea typeface="宋体" panose="02010600030101010101" pitchFamily="2" charset="-122"/>
              </a:rPr>
              <a:t>K</a:t>
            </a:r>
            <a:r>
              <a:rPr lang="zh-CN" altLang="en-US">
                <a:ea typeface="宋体" panose="02010600030101010101" pitchFamily="2" charset="-122"/>
              </a:rPr>
              <a:t>要素购买了</a:t>
            </a:r>
            <a:r>
              <a:rPr lang="en-US" altLang="zh-CN">
                <a:ea typeface="宋体" panose="02010600030101010101" pitchFamily="2" charset="-122"/>
              </a:rPr>
              <a:t>K</a:t>
            </a:r>
            <a:r>
              <a:rPr lang="zh-CN" altLang="en-US">
                <a:ea typeface="宋体" panose="02010600030101010101" pitchFamily="2" charset="-122"/>
              </a:rPr>
              <a:t>个，总共花了</a:t>
            </a:r>
            <a:r>
              <a:rPr lang="en-US" altLang="zh-CN">
                <a:ea typeface="宋体" panose="02010600030101010101" pitchFamily="2" charset="-122"/>
              </a:rPr>
              <a:t>240</a:t>
            </a:r>
            <a:r>
              <a:rPr lang="zh-CN" altLang="en-US">
                <a:ea typeface="宋体" panose="02010600030101010101" pitchFamily="2" charset="-122"/>
              </a:rPr>
              <a:t>元。</a:t>
            </a:r>
          </a:p>
        </p:txBody>
      </p:sp>
      <p:sp>
        <p:nvSpPr>
          <p:cNvPr id="100355" name="灯片编号占位符 3">
            <a:extLst>
              <a:ext uri="{FF2B5EF4-FFF2-40B4-BE49-F238E27FC236}">
                <a16:creationId xmlns:a16="http://schemas.microsoft.com/office/drawing/2014/main" id="{29004AAD-454E-A045-983B-D158B1D2FD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1219078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899240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显性成本：例如给工人的工资，贷款的利息，电费等等。</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4281929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显性成本：例如给工人的工资，贷款的利息，电费等等。</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1004017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显性成本：例如给工人的工资，贷款的利息，电费等等。</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4127456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显性成本：例如给工人的工资，贷款的利息，电费等等。</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9527938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显性成本：例如给工人的工资，贷款的利息，电费等等。</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隐性成本：比如阿珂老师家有地，一大块地。现在要办江南皮革厂了，就拿自己家这块地建厂房了。按照我们普通人的想法来说，这是自己家的地，就不考虑租金了。但是在决策者分析的时候这个钱也要考虑进去。</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779016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a:latin typeface="Microsoft YaHei" charset="-122"/>
                <a:ea typeface="Microsoft YaHei" charset="-122"/>
                <a:cs typeface="Microsoft YaHei" charset="-122"/>
              </a:rPr>
              <a:t>固定成本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不随产量变动而变动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pPr>
              <a:lnSpc>
                <a:spcPct val="150000"/>
              </a:lnSpc>
            </a:pPr>
            <a:r>
              <a:rPr kumimoji="1" lang="zh-CN" altLang="en-US" sz="1200" b="1" dirty="0">
                <a:latin typeface="Microsoft YaHei" charset="-122"/>
                <a:ea typeface="Microsoft YaHei" charset="-122"/>
                <a:cs typeface="Microsoft YaHei" charset="-122"/>
              </a:rPr>
              <a:t>变动成本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576831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b="1" dirty="0">
                <a:latin typeface="Microsoft YaHei" charset="-122"/>
                <a:ea typeface="Microsoft YaHei" charset="-122"/>
                <a:cs typeface="Microsoft YaHei" charset="-122"/>
              </a:rPr>
              <a:t>固定成本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不随产量变动而变动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pPr>
              <a:lnSpc>
                <a:spcPct val="150000"/>
              </a:lnSpc>
            </a:pPr>
            <a:r>
              <a:rPr kumimoji="1" lang="zh-CN" altLang="en-US" sz="1200" b="1" dirty="0">
                <a:latin typeface="Microsoft YaHei" charset="-122"/>
                <a:ea typeface="Microsoft YaHei" charset="-122"/>
                <a:cs typeface="Microsoft YaHei" charset="-122"/>
              </a:rPr>
              <a:t>变动成本</a:t>
            </a:r>
            <a:r>
              <a:rPr kumimoji="1" lang="zh-CN" altLang="en-US" sz="1200" dirty="0">
                <a:latin typeface="Microsoft YaHei" charset="-122"/>
                <a:ea typeface="Microsoft YaHei" charset="-122"/>
                <a:cs typeface="Microsoft YaHei" charset="-122"/>
              </a:rPr>
              <a:t>：在一定限度内成本的总额</a:t>
            </a:r>
            <a:r>
              <a:rPr kumimoji="1" lang="zh-CN" altLang="en-US" sz="1200" dirty="0">
                <a:solidFill>
                  <a:srgbClr val="C00000"/>
                </a:solidFill>
                <a:latin typeface="Microsoft YaHei" charset="-122"/>
                <a:ea typeface="Microsoft YaHei" charset="-122"/>
                <a:cs typeface="Microsoft YaHei" charset="-122"/>
              </a:rPr>
              <a:t>随产量变动而变动</a:t>
            </a:r>
            <a:r>
              <a:rPr kumimoji="1" lang="zh-CN" altLang="en-US" sz="1200" dirty="0">
                <a:latin typeface="Microsoft YaHei" charset="-122"/>
                <a:ea typeface="Microsoft YaHei" charset="-122"/>
                <a:cs typeface="Microsoft YaHei" charset="-122"/>
              </a:rPr>
              <a:t>的成本。</a:t>
            </a:r>
            <a:endParaRPr kumimoji="1" lang="en-US" altLang="zh-CN" sz="1200" dirty="0">
              <a:latin typeface="Microsoft YaHei" charset="-122"/>
              <a:ea typeface="Microsoft YaHei" charset="-122"/>
              <a:cs typeface="Microsoft YaHei" charset="-122"/>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779079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08274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47976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C39989F3-0A8E-5D49-B3AF-BBD3155BD3F3}"/>
              </a:ext>
            </a:extLst>
          </p:cNvPr>
          <p:cNvSpPr>
            <a:spLocks noGrp="1" noRot="1" noChangeAspect="1" noChangeArrowheads="1" noTextEdit="1"/>
          </p:cNvSpPr>
          <p:nvPr>
            <p:ph type="sldImg" idx="4294967295"/>
          </p:nvPr>
        </p:nvSpPr>
        <p:spPr>
          <a:ln>
            <a:miter lim="800000"/>
          </a:ln>
        </p:spPr>
      </p:sp>
      <p:sp>
        <p:nvSpPr>
          <p:cNvPr id="79874" name="备注占位符 2">
            <a:extLst>
              <a:ext uri="{FF2B5EF4-FFF2-40B4-BE49-F238E27FC236}">
                <a16:creationId xmlns:a16="http://schemas.microsoft.com/office/drawing/2014/main" id="{44305A52-76D4-F441-AB5C-0F90817DB229}"/>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79875" name="灯片编号占位符 3">
            <a:extLst>
              <a:ext uri="{FF2B5EF4-FFF2-40B4-BE49-F238E27FC236}">
                <a16:creationId xmlns:a16="http://schemas.microsoft.com/office/drawing/2014/main" id="{1C269DD5-07C4-9D48-BAEF-DBBC02810E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433579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869559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559785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4106210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23863735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Microsoft YaHei" charset="-122"/>
                <a:ea typeface="Microsoft YaHei" charset="-122"/>
                <a:cs typeface="Microsoft YaHei" charset="-122"/>
              </a:rPr>
              <a:t>企业运营过程中的成本除了包括我们通常所说的工资、材料费、折旧费之外，还包括支付给资本的利息和土地的地租以及支付给企业家才能的正常利润。由此可见，管理经济学中成本的含义很广。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23724476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3972222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3708960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正常利润可以理解为是一种特殊的工资。</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举例子：这个公司的收入为</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万，成本呢也是</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万。那这么按照我们一算，</a:t>
            </a:r>
            <a:r>
              <a:rPr lang="en-US" altLang="zh-CN" sz="1200" kern="1200" dirty="0">
                <a:solidFill>
                  <a:schemeClr val="tx1"/>
                </a:solidFill>
                <a:effectLst/>
                <a:latin typeface="+mn-lt"/>
                <a:ea typeface="+mn-ea"/>
                <a:cs typeface="+mn-cs"/>
              </a:rPr>
              <a:t>100-100</a:t>
            </a:r>
            <a:r>
              <a:rPr lang="zh-CN" altLang="en-US" sz="1200" kern="1200" dirty="0">
                <a:solidFill>
                  <a:schemeClr val="tx1"/>
                </a:solidFill>
                <a:effectLst/>
                <a:latin typeface="+mn-lt"/>
                <a:ea typeface="+mn-ea"/>
                <a:cs typeface="+mn-cs"/>
              </a:rPr>
              <a:t>万，这利润是</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呀。但是在经济学家的眼中，这个公司的管理者拿到工资了呀，这个工资就是正常利润。</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1890054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1046982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285241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a:extLst>
              <a:ext uri="{FF2B5EF4-FFF2-40B4-BE49-F238E27FC236}">
                <a16:creationId xmlns:a16="http://schemas.microsoft.com/office/drawing/2014/main" id="{C39989F3-0A8E-5D49-B3AF-BBD3155BD3F3}"/>
              </a:ext>
            </a:extLst>
          </p:cNvPr>
          <p:cNvSpPr>
            <a:spLocks noGrp="1" noRot="1" noChangeAspect="1" noChangeArrowheads="1" noTextEdit="1"/>
          </p:cNvSpPr>
          <p:nvPr>
            <p:ph type="sldImg" idx="4294967295"/>
          </p:nvPr>
        </p:nvSpPr>
        <p:spPr>
          <a:ln>
            <a:miter lim="800000"/>
          </a:ln>
        </p:spPr>
      </p:sp>
      <p:sp>
        <p:nvSpPr>
          <p:cNvPr id="79874" name="备注占位符 2">
            <a:extLst>
              <a:ext uri="{FF2B5EF4-FFF2-40B4-BE49-F238E27FC236}">
                <a16:creationId xmlns:a16="http://schemas.microsoft.com/office/drawing/2014/main" id="{44305A52-76D4-F441-AB5C-0F90817DB229}"/>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79875" name="灯片编号占位符 3">
            <a:extLst>
              <a:ext uri="{FF2B5EF4-FFF2-40B4-BE49-F238E27FC236}">
                <a16:creationId xmlns:a16="http://schemas.microsoft.com/office/drawing/2014/main" id="{1C269DD5-07C4-9D48-BAEF-DBBC02810E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31384765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535860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18505507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73</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754082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2008795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507015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76</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23607200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77</a:t>
            </a:fld>
            <a:endParaRPr lang="en-US" altLang="zh-CN">
              <a:solidFill>
                <a:prstClr val="black"/>
              </a:solidFill>
              <a:latin typeface="Calibri" panose="020F0502020204030204" charset="0"/>
            </a:endParaRPr>
          </a:p>
        </p:txBody>
      </p:sp>
    </p:spTree>
    <p:extLst>
      <p:ext uri="{BB962C8B-B14F-4D97-AF65-F5344CB8AC3E}">
        <p14:creationId xmlns:p14="http://schemas.microsoft.com/office/powerpoint/2010/main" val="1446839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652998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381908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49980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9011CA4A-9475-FC42-B65A-75F4174A2AEC}"/>
              </a:ext>
            </a:extLst>
          </p:cNvPr>
          <p:cNvSpPr>
            <a:spLocks noGrp="1" noRot="1" noChangeAspect="1" noChangeArrowheads="1" noTextEdit="1"/>
          </p:cNvSpPr>
          <p:nvPr>
            <p:ph type="sldImg" idx="4294967295"/>
          </p:nvPr>
        </p:nvSpPr>
        <p:spPr>
          <a:ln>
            <a:miter lim="800000"/>
          </a:ln>
        </p:spPr>
      </p:sp>
      <p:sp>
        <p:nvSpPr>
          <p:cNvPr id="94210" name="备注占位符 2">
            <a:extLst>
              <a:ext uri="{FF2B5EF4-FFF2-40B4-BE49-F238E27FC236}">
                <a16:creationId xmlns:a16="http://schemas.microsoft.com/office/drawing/2014/main" id="{07246365-D21A-304F-B153-E61E789A4337}"/>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94211" name="灯片编号占位符 3">
            <a:extLst>
              <a:ext uri="{FF2B5EF4-FFF2-40B4-BE49-F238E27FC236}">
                <a16:creationId xmlns:a16="http://schemas.microsoft.com/office/drawing/2014/main" id="{E1A5B6EC-0C3C-CA46-B00F-A2B2409FD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23508189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2221999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5886133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2596696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33118086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4061068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32795959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5501888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34339090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22020635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总固定成本（</a:t>
            </a:r>
            <a:r>
              <a:rPr lang="en-US" altLang="zh-CN" sz="1200" kern="1200" dirty="0">
                <a:solidFill>
                  <a:schemeClr val="tx1"/>
                </a:solidFill>
                <a:effectLst/>
                <a:latin typeface="+mn-lt"/>
                <a:ea typeface="+mn-ea"/>
                <a:cs typeface="+mn-cs"/>
              </a:rPr>
              <a:t>TFC</a:t>
            </a:r>
            <a:r>
              <a:rPr lang="zh-CN" altLang="zh-CN" sz="1200" kern="1200" dirty="0">
                <a:solidFill>
                  <a:schemeClr val="tx1"/>
                </a:solidFill>
                <a:effectLst/>
                <a:latin typeface="+mn-lt"/>
                <a:ea typeface="+mn-ea"/>
                <a:cs typeface="+mn-cs"/>
              </a:rPr>
              <a:t>）曲线为一条平行于横轴的水平线。它表示总固定成本不随产量的变化而变化。</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253555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幻灯片图像占位符 1">
            <a:extLst>
              <a:ext uri="{FF2B5EF4-FFF2-40B4-BE49-F238E27FC236}">
                <a16:creationId xmlns:a16="http://schemas.microsoft.com/office/drawing/2014/main" id="{9011CA4A-9475-FC42-B65A-75F4174A2AEC}"/>
              </a:ext>
            </a:extLst>
          </p:cNvPr>
          <p:cNvSpPr>
            <a:spLocks noGrp="1" noRot="1" noChangeAspect="1" noChangeArrowheads="1" noTextEdit="1"/>
          </p:cNvSpPr>
          <p:nvPr>
            <p:ph type="sldImg" idx="4294967295"/>
          </p:nvPr>
        </p:nvSpPr>
        <p:spPr>
          <a:ln>
            <a:miter lim="800000"/>
          </a:ln>
        </p:spPr>
      </p:sp>
      <p:sp>
        <p:nvSpPr>
          <p:cNvPr id="94210" name="备注占位符 2">
            <a:extLst>
              <a:ext uri="{FF2B5EF4-FFF2-40B4-BE49-F238E27FC236}">
                <a16:creationId xmlns:a16="http://schemas.microsoft.com/office/drawing/2014/main" id="{07246365-D21A-304F-B153-E61E789A4337}"/>
              </a:ext>
            </a:extLst>
          </p:cNvPr>
          <p:cNvSpPr>
            <a:spLocks noGrp="1" noChangeArrowheads="1"/>
          </p:cNvSpPr>
          <p:nvPr>
            <p:ph type="body" idx="4294967295"/>
          </p:nvPr>
        </p:nvSpPr>
        <p:spPr/>
        <p:txBody>
          <a:bodyPr/>
          <a:lstStyle/>
          <a:p>
            <a:pPr eaLnBrk="1" hangingPunct="1"/>
            <a:r>
              <a:rPr lang="zh-CN" altLang="en-US">
                <a:ea typeface="宋体" panose="02010600030101010101" pitchFamily="2" charset="-122"/>
              </a:rPr>
              <a:t>大部分的市场都不会达到均衡状态</a:t>
            </a:r>
          </a:p>
        </p:txBody>
      </p:sp>
      <p:sp>
        <p:nvSpPr>
          <p:cNvPr id="94211" name="灯片编号占位符 3">
            <a:extLst>
              <a:ext uri="{FF2B5EF4-FFF2-40B4-BE49-F238E27FC236}">
                <a16:creationId xmlns:a16="http://schemas.microsoft.com/office/drawing/2014/main" id="{E1A5B6EC-0C3C-CA46-B00F-A2B2409FD4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dirty="0">
                <a:latin typeface="FZLanTingHeiS-R-GB" panose="02000000000000000000" pitchFamily="2" charset="-122"/>
                <a:ea typeface="宋体" panose="02010600030101010101" pitchFamily="2" charset="-122"/>
              </a:rPr>
              <a:t>*</a:t>
            </a:r>
          </a:p>
        </p:txBody>
      </p:sp>
    </p:spTree>
    <p:extLst>
      <p:ext uri="{BB962C8B-B14F-4D97-AF65-F5344CB8AC3E}">
        <p14:creationId xmlns:p14="http://schemas.microsoft.com/office/powerpoint/2010/main" val="25709366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总固定成本（</a:t>
            </a:r>
            <a:r>
              <a:rPr lang="en-US" altLang="zh-CN" sz="1200" kern="1200" dirty="0">
                <a:solidFill>
                  <a:schemeClr val="tx1"/>
                </a:solidFill>
                <a:effectLst/>
                <a:latin typeface="+mn-lt"/>
                <a:ea typeface="+mn-ea"/>
                <a:cs typeface="+mn-cs"/>
              </a:rPr>
              <a:t>TFC</a:t>
            </a:r>
            <a:r>
              <a:rPr lang="zh-CN" altLang="zh-CN" sz="1200" kern="1200" dirty="0">
                <a:solidFill>
                  <a:schemeClr val="tx1"/>
                </a:solidFill>
                <a:effectLst/>
                <a:latin typeface="+mn-lt"/>
                <a:ea typeface="+mn-ea"/>
                <a:cs typeface="+mn-cs"/>
              </a:rPr>
              <a:t>）曲线为一条平行于横轴的水平线。它表示总固定成本不随产量的变化而变化。</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40553653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总变动成本（</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）曲线是一条从原点向右上方不断上升的曲线。它表明当产量为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时，不发生变动成本，随产量增加，变动成本不断提高。</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2908532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总变动成本（</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）曲线是一条从原点向右上方不断上升的曲线。它表明当产量为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时，不发生变动成本，随产量增加，变动成本不断提高。</a:t>
            </a:r>
            <a:r>
              <a:rPr lang="zh-CN" altLang="zh-CN" dirty="0">
                <a:effectLst/>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31710471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短期总成本（</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）曲线是</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曲线向上平移一个</a:t>
            </a:r>
            <a:r>
              <a:rPr lang="en-US" altLang="zh-CN" sz="1200" kern="1200" dirty="0">
                <a:solidFill>
                  <a:schemeClr val="tx1"/>
                </a:solidFill>
                <a:effectLst/>
                <a:latin typeface="+mn-lt"/>
                <a:ea typeface="+mn-ea"/>
                <a:cs typeface="+mn-cs"/>
              </a:rPr>
              <a:t>TFC</a:t>
            </a:r>
            <a:r>
              <a:rPr lang="zh-CN" altLang="zh-CN" sz="1200" kern="1200" dirty="0">
                <a:solidFill>
                  <a:schemeClr val="tx1"/>
                </a:solidFill>
                <a:effectLst/>
                <a:latin typeface="+mn-lt"/>
                <a:ea typeface="+mn-ea"/>
                <a:cs typeface="+mn-cs"/>
              </a:rPr>
              <a:t>数额。所以</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曲线的变化过程同</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曲线的变化过程相同。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7807484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短期总成本（</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）曲线是</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曲线向上平移一个</a:t>
            </a:r>
            <a:r>
              <a:rPr lang="en-US" altLang="zh-CN" sz="1200" kern="1200" dirty="0">
                <a:solidFill>
                  <a:schemeClr val="tx1"/>
                </a:solidFill>
                <a:effectLst/>
                <a:latin typeface="+mn-lt"/>
                <a:ea typeface="+mn-ea"/>
                <a:cs typeface="+mn-cs"/>
              </a:rPr>
              <a:t>TFC</a:t>
            </a:r>
            <a:r>
              <a:rPr lang="zh-CN" altLang="zh-CN" sz="1200" kern="1200" dirty="0">
                <a:solidFill>
                  <a:schemeClr val="tx1"/>
                </a:solidFill>
                <a:effectLst/>
                <a:latin typeface="+mn-lt"/>
                <a:ea typeface="+mn-ea"/>
                <a:cs typeface="+mn-cs"/>
              </a:rPr>
              <a:t>数额。所以</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曲线的变化过程同</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曲线的变化过程相同。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3665147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短期总成本（</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）曲线是</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曲线向上平移一个</a:t>
            </a:r>
            <a:r>
              <a:rPr lang="en-US" altLang="zh-CN" sz="1200" kern="1200" dirty="0">
                <a:solidFill>
                  <a:schemeClr val="tx1"/>
                </a:solidFill>
                <a:effectLst/>
                <a:latin typeface="+mn-lt"/>
                <a:ea typeface="+mn-ea"/>
                <a:cs typeface="+mn-cs"/>
              </a:rPr>
              <a:t>TFC</a:t>
            </a:r>
            <a:r>
              <a:rPr lang="zh-CN" altLang="zh-CN" sz="1200" kern="1200" dirty="0">
                <a:solidFill>
                  <a:schemeClr val="tx1"/>
                </a:solidFill>
                <a:effectLst/>
                <a:latin typeface="+mn-lt"/>
                <a:ea typeface="+mn-ea"/>
                <a:cs typeface="+mn-cs"/>
              </a:rPr>
              <a:t>数额。所以</a:t>
            </a:r>
            <a:r>
              <a:rPr lang="en-US" altLang="zh-CN" sz="1200" kern="1200" dirty="0">
                <a:solidFill>
                  <a:schemeClr val="tx1"/>
                </a:solidFill>
                <a:effectLst/>
                <a:latin typeface="+mn-lt"/>
                <a:ea typeface="+mn-ea"/>
                <a:cs typeface="+mn-cs"/>
              </a:rPr>
              <a:t>STC</a:t>
            </a:r>
            <a:r>
              <a:rPr lang="zh-CN" altLang="zh-CN" sz="1200" kern="1200" dirty="0">
                <a:solidFill>
                  <a:schemeClr val="tx1"/>
                </a:solidFill>
                <a:effectLst/>
                <a:latin typeface="+mn-lt"/>
                <a:ea typeface="+mn-ea"/>
                <a:cs typeface="+mn-cs"/>
              </a:rPr>
              <a:t>曲线的变化过程同</a:t>
            </a:r>
            <a:r>
              <a:rPr lang="en-US" altLang="zh-CN" sz="1200" kern="1200" dirty="0">
                <a:solidFill>
                  <a:schemeClr val="tx1"/>
                </a:solidFill>
                <a:effectLst/>
                <a:latin typeface="+mn-lt"/>
                <a:ea typeface="+mn-ea"/>
                <a:cs typeface="+mn-cs"/>
              </a:rPr>
              <a:t>TVC</a:t>
            </a:r>
            <a:r>
              <a:rPr lang="zh-CN" altLang="zh-CN" sz="1200" kern="1200" dirty="0">
                <a:solidFill>
                  <a:schemeClr val="tx1"/>
                </a:solidFill>
                <a:effectLst/>
                <a:latin typeface="+mn-lt"/>
                <a:ea typeface="+mn-ea"/>
                <a:cs typeface="+mn-cs"/>
              </a:rPr>
              <a:t>曲线的变化过程相同。</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5970993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2181119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7366359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37821889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293593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
            <a:extLst>
              <a:ext uri="{FF2B5EF4-FFF2-40B4-BE49-F238E27FC236}">
                <a16:creationId xmlns:a16="http://schemas.microsoft.com/office/drawing/2014/main" id="{856CFF6E-4DBA-BF44-93F7-82C89EBB1A71}"/>
              </a:ext>
            </a:extLst>
          </p:cNvPr>
          <p:cNvPicPr>
            <a:picLocks noChangeAspect="1"/>
          </p:cNvPicPr>
          <p:nvPr userDrawn="1"/>
        </p:nvPicPr>
        <p:blipFill>
          <a:blip r:embed="rId13"/>
          <a:stretch>
            <a:fillRect/>
          </a:stretch>
        </p:blipFill>
        <p:spPr>
          <a:xfrm>
            <a:off x="0" y="6388100"/>
            <a:ext cx="12198350" cy="469900"/>
          </a:xfrm>
          <a:prstGeom prst="rect">
            <a:avLst/>
          </a:prstGeom>
          <a:noFill/>
          <a:ln w="9525">
            <a:noFill/>
          </a:ln>
        </p:spPr>
      </p:pic>
      <p:pic>
        <p:nvPicPr>
          <p:cNvPr id="8" name="图片 2" descr="logo（上市）-11">
            <a:extLst>
              <a:ext uri="{FF2B5EF4-FFF2-40B4-BE49-F238E27FC236}">
                <a16:creationId xmlns:a16="http://schemas.microsoft.com/office/drawing/2014/main" id="{E54ADD5C-20C1-B74B-B88A-AB79153C31A3}"/>
              </a:ext>
            </a:extLst>
          </p:cNvPr>
          <p:cNvPicPr>
            <a:picLocks noChangeAspect="1"/>
          </p:cNvPicPr>
          <p:nvPr userDrawn="1"/>
        </p:nvPicPr>
        <p:blipFill>
          <a:blip r:embed="rId14"/>
          <a:stretch>
            <a:fillRect/>
          </a:stretch>
        </p:blipFill>
        <p:spPr>
          <a:xfrm>
            <a:off x="10488613" y="117475"/>
            <a:ext cx="1635125" cy="7969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0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1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16.png"/></Relationships>
</file>

<file path=ppt/slides/_rels/slide11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 Id="rId9" Type="http://schemas.openxmlformats.org/officeDocument/2006/relationships/image" Target="../media/image16.png"/></Relationships>
</file>

<file path=ppt/slides/_rels/slide11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2.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notesSlide" Target="../notesSlides/notesSlide134.xml"/><Relationship Id="rId7" Type="http://schemas.openxmlformats.org/officeDocument/2006/relationships/diagramColors" Target="../diagrams/colors41.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3.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notesSlide" Target="../notesSlides/notesSlide146.xml"/><Relationship Id="rId7" Type="http://schemas.openxmlformats.org/officeDocument/2006/relationships/diagramColors" Target="../diagrams/colors42.xml"/><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notesSlide" Target="../notesSlides/notesSlide147.xml"/><Relationship Id="rId7" Type="http://schemas.openxmlformats.org/officeDocument/2006/relationships/diagramColors" Target="../diagrams/colors43.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1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1.tiff"/><Relationship Id="rId4" Type="http://schemas.openxmlformats.org/officeDocument/2006/relationships/diagramLayout" Target="../diagrams/layout4.xml"/><Relationship Id="rId9" Type="http://schemas.openxmlformats.org/officeDocument/2006/relationships/image" Target="../media/image10.tiff"/></Relationships>
</file>

<file path=ppt/slides/_rels/slide150.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notesSlide" Target="../notesSlides/notesSlide148.xml"/><Relationship Id="rId7" Type="http://schemas.openxmlformats.org/officeDocument/2006/relationships/diagramColors" Target="../diagrams/colors44.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49.xml"/><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50.xml"/><Relationship Id="rId1" Type="http://schemas.openxmlformats.org/officeDocument/2006/relationships/slideLayout" Target="../slideLayouts/slideLayout7.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51.xml"/><Relationship Id="rId1" Type="http://schemas.openxmlformats.org/officeDocument/2006/relationships/slideLayout" Target="../slideLayouts/slideLayout7.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52.xml"/><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153.xml"/><Relationship Id="rId1" Type="http://schemas.openxmlformats.org/officeDocument/2006/relationships/slideLayout" Target="../slideLayouts/slideLayout7.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55.xml"/><Relationship Id="rId1" Type="http://schemas.openxmlformats.org/officeDocument/2006/relationships/slideLayout" Target="../slideLayouts/slideLayout7.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5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5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61.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notesSlide" Target="../notesSlides/notesSlide159.xml"/><Relationship Id="rId7" Type="http://schemas.openxmlformats.org/officeDocument/2006/relationships/diagramColors" Target="../diagrams/colors55.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6.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180.xml"/><Relationship Id="rId1" Type="http://schemas.openxmlformats.org/officeDocument/2006/relationships/slideLayout" Target="../slideLayouts/slideLayout7.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82.xml"/><Relationship Id="rId1" Type="http://schemas.openxmlformats.org/officeDocument/2006/relationships/slideLayout" Target="../slideLayouts/slideLayout7.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6.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80.png"/></Relationships>
</file>

<file path=ppt/slides/_rels/slide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3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65.xml"/><Relationship Id="rId7" Type="http://schemas.openxmlformats.org/officeDocument/2006/relationships/diagramColors" Target="../diagrams/colors13.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66.xml"/><Relationship Id="rId7"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72.xml"/><Relationship Id="rId7" Type="http://schemas.openxmlformats.org/officeDocument/2006/relationships/diagramColors" Target="../diagrams/colors20.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75.xml"/><Relationship Id="rId7" Type="http://schemas.openxmlformats.org/officeDocument/2006/relationships/diagramColors" Target="../diagrams/colors2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77.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76.xml"/><Relationship Id="rId7" Type="http://schemas.openxmlformats.org/officeDocument/2006/relationships/diagramColors" Target="../diagrams/colors22.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a:solidFill>
                  <a:schemeClr val="bg1"/>
                </a:solidFill>
                <a:latin typeface="SimSun" charset="-122"/>
                <a:ea typeface="SimSun" charset="-122"/>
                <a:cs typeface="SimSun" charset="-122"/>
              </a:rPr>
              <a:t>管理经济学</a:t>
            </a:r>
          </a:p>
        </p:txBody>
      </p:sp>
    </p:spTree>
    <p:custDataLst>
      <p:tags r:id="rId1"/>
    </p:custDataLst>
    <p:extLst>
      <p:ext uri="{BB962C8B-B14F-4D97-AF65-F5344CB8AC3E}">
        <p14:creationId xmlns:p14="http://schemas.microsoft.com/office/powerpoint/2010/main" val="105079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文本框 4">
            <a:extLst>
              <a:ext uri="{FF2B5EF4-FFF2-40B4-BE49-F238E27FC236}">
                <a16:creationId xmlns:a16="http://schemas.microsoft.com/office/drawing/2014/main" id="{591F289B-ACC7-D543-A4DA-E7DD400DF881}"/>
              </a:ext>
            </a:extLst>
          </p:cNvPr>
          <p:cNvSpPr txBox="1">
            <a:spLocks noChangeArrowheads="1"/>
          </p:cNvSpPr>
          <p:nvPr/>
        </p:nvSpPr>
        <p:spPr bwMode="auto">
          <a:xfrm>
            <a:off x="5534758" y="1763513"/>
            <a:ext cx="6657242" cy="391517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zh-CN" altLang="en-US" sz="2400" dirty="0">
                <a:latin typeface="FZLanTingHeiS-R-GB" panose="02000000000000000000" pitchFamily="2" charset="-122"/>
                <a:ea typeface="FZLanTingHeiS-R-GB" panose="02000000000000000000" pitchFamily="2" charset="-122"/>
              </a:rPr>
              <a:t>可得：</a:t>
            </a:r>
            <a:r>
              <a:rPr lang="en-US" altLang="zh-CN" sz="2400" dirty="0">
                <a:latin typeface="FZLanTingHeiS-R-GB" panose="02000000000000000000" pitchFamily="2" charset="-122"/>
                <a:ea typeface="FZLanTingHeiS-R-GB" panose="02000000000000000000" pitchFamily="2" charset="-122"/>
              </a:rPr>
              <a:t>L=K</a:t>
            </a:r>
            <a:r>
              <a:rPr lang="zh-CN" altLang="en-US" sz="2400" dirty="0">
                <a:latin typeface="FZLanTingHeiS-R-GB" panose="02000000000000000000" pitchFamily="2" charset="-122"/>
                <a:ea typeface="FZLanTingHeiS-R-GB" panose="02000000000000000000" pitchFamily="2" charset="-122"/>
              </a:rPr>
              <a:t>。</a:t>
            </a:r>
            <a:endParaRPr lang="en-US" altLang="zh-CN" sz="2400" dirty="0">
              <a:latin typeface="FZLanTingHeiS-R-GB" panose="02000000000000000000" pitchFamily="2" charset="-122"/>
              <a:ea typeface="FZLanTingHeiS-R-GB" panose="02000000000000000000" pitchFamily="2" charset="-122"/>
            </a:endParaRPr>
          </a:p>
          <a:p>
            <a:pPr>
              <a:lnSpc>
                <a:spcPct val="150000"/>
              </a:lnSpc>
            </a:pPr>
            <a:r>
              <a:rPr lang="zh-CN" altLang="en-US" sz="2400" dirty="0">
                <a:latin typeface="FZLanTingHeiS-R-GB" panose="02000000000000000000" pitchFamily="2" charset="-122"/>
                <a:ea typeface="FZLanTingHeiS-R-GB" panose="02000000000000000000" pitchFamily="2" charset="-122"/>
              </a:rPr>
              <a:t>又因为：成本为</a:t>
            </a:r>
            <a:r>
              <a:rPr lang="en-US" altLang="zh-CN" sz="2400" dirty="0">
                <a:latin typeface="FZLanTingHeiS-R-GB" panose="02000000000000000000" pitchFamily="2" charset="-122"/>
                <a:ea typeface="FZLanTingHeiS-R-GB" panose="02000000000000000000" pitchFamily="2" charset="-122"/>
              </a:rPr>
              <a:t>240</a:t>
            </a:r>
            <a:r>
              <a:rPr lang="zh-CN" altLang="en-US" sz="2400" dirty="0">
                <a:latin typeface="FZLanTingHeiS-R-GB" panose="02000000000000000000" pitchFamily="2" charset="-122"/>
                <a:ea typeface="FZLanTingHeiS-R-GB" panose="02000000000000000000" pitchFamily="2" charset="-122"/>
              </a:rPr>
              <a:t>元。</a:t>
            </a:r>
            <a:endParaRPr lang="en-US" altLang="zh-CN" sz="2400" dirty="0">
              <a:latin typeface="FZLanTingHeiS-R-GB" panose="02000000000000000000" pitchFamily="2" charset="-122"/>
              <a:ea typeface="FZLanTingHeiS-R-GB" panose="02000000000000000000" pitchFamily="2" charset="-122"/>
            </a:endParaRPr>
          </a:p>
          <a:p>
            <a:pPr>
              <a:lnSpc>
                <a:spcPct val="150000"/>
              </a:lnSpc>
            </a:pPr>
            <a:r>
              <a:rPr lang="en-US" altLang="zh-CN" sz="2400" dirty="0">
                <a:latin typeface="FZLanTingHeiS-R-GB" panose="02000000000000000000" pitchFamily="2" charset="-122"/>
                <a:ea typeface="FZLanTingHeiS-R-GB" panose="02000000000000000000" pitchFamily="2" charset="-122"/>
              </a:rPr>
              <a:t>4L+2K=240</a:t>
            </a:r>
          </a:p>
          <a:p>
            <a:pPr>
              <a:lnSpc>
                <a:spcPct val="150000"/>
              </a:lnSpc>
            </a:pPr>
            <a:r>
              <a:rPr lang="en-US" altLang="zh-CN" sz="2400" dirty="0">
                <a:latin typeface="FZLanTingHeiS-R-GB" panose="02000000000000000000" pitchFamily="2" charset="-122"/>
                <a:ea typeface="FZLanTingHeiS-R-GB" panose="02000000000000000000" pitchFamily="2" charset="-122"/>
              </a:rPr>
              <a:t>4L+2L=240</a:t>
            </a:r>
          </a:p>
          <a:p>
            <a:pPr>
              <a:lnSpc>
                <a:spcPct val="150000"/>
              </a:lnSpc>
            </a:pPr>
            <a:r>
              <a:rPr lang="en-US" altLang="zh-CN" sz="2400" dirty="0">
                <a:latin typeface="FZLanTingHeiS-R-GB" panose="02000000000000000000" pitchFamily="2" charset="-122"/>
                <a:ea typeface="FZLanTingHeiS-R-GB" panose="02000000000000000000" pitchFamily="2" charset="-122"/>
              </a:rPr>
              <a:t>6L=240</a:t>
            </a:r>
          </a:p>
          <a:p>
            <a:pPr>
              <a:lnSpc>
                <a:spcPct val="150000"/>
              </a:lnSpc>
            </a:pPr>
            <a:r>
              <a:rPr lang="en-US" altLang="zh-CN" sz="2400" dirty="0">
                <a:latin typeface="FZLanTingHeiS-R-GB" panose="02000000000000000000" pitchFamily="2" charset="-122"/>
                <a:ea typeface="FZLanTingHeiS-R-GB" panose="02000000000000000000" pitchFamily="2" charset="-122"/>
              </a:rPr>
              <a:t>L=40</a:t>
            </a:r>
          </a:p>
          <a:p>
            <a:pPr>
              <a:lnSpc>
                <a:spcPct val="150000"/>
              </a:lnSpc>
            </a:pPr>
            <a:r>
              <a:rPr lang="en-US" altLang="zh-CN" sz="2400" dirty="0">
                <a:latin typeface="FZLanTingHeiS-R-GB" panose="02000000000000000000" pitchFamily="2" charset="-122"/>
                <a:ea typeface="FZLanTingHeiS-R-GB" panose="02000000000000000000" pitchFamily="2" charset="-122"/>
              </a:rPr>
              <a:t>K=40</a:t>
            </a:r>
          </a:p>
        </p:txBody>
      </p:sp>
      <p:sp>
        <p:nvSpPr>
          <p:cNvPr id="3" name="左弧形箭头 2">
            <a:extLst>
              <a:ext uri="{FF2B5EF4-FFF2-40B4-BE49-F238E27FC236}">
                <a16:creationId xmlns:a16="http://schemas.microsoft.com/office/drawing/2014/main" id="{1F3CBAE4-4C2F-144B-A658-435F934CFFD4}"/>
              </a:ext>
            </a:extLst>
          </p:cNvPr>
          <p:cNvSpPr/>
          <p:nvPr/>
        </p:nvSpPr>
        <p:spPr>
          <a:xfrm>
            <a:off x="8686800" y="2006600"/>
            <a:ext cx="3143250" cy="1689100"/>
          </a:xfrm>
          <a:prstGeom prst="curvedLeftArrow">
            <a:avLst>
              <a:gd name="adj1" fmla="val 5992"/>
              <a:gd name="adj2" fmla="val 47906"/>
              <a:gd name="adj3" fmla="val 23959"/>
            </a:avLst>
          </a:prstGeom>
        </p:spPr>
        <p:style>
          <a:lnRef idx="2">
            <a:schemeClr val="accent1"/>
          </a:lnRef>
          <a:fillRef idx="1">
            <a:schemeClr val="lt1"/>
          </a:fillRef>
          <a:effectRef idx="0">
            <a:schemeClr val="accent1"/>
          </a:effectRef>
          <a:fontRef idx="minor">
            <a:schemeClr val="dk1"/>
          </a:fontRef>
        </p:style>
        <p:txBody>
          <a:bodyPr anchor="ctr"/>
          <a:lstStyle>
            <a:lvl1pPr>
              <a:defRPr>
                <a:solidFill>
                  <a:schemeClr val="tx1"/>
                </a:solidFill>
                <a:latin typeface="Arial" panose="020B0604020202090204" pitchFamily="34" charset="0"/>
                <a:ea typeface="黑体" charset="-122"/>
                <a:cs typeface="黑体" charset="-122"/>
              </a:defRPr>
            </a:lvl1pPr>
            <a:lvl2pPr marL="742950" indent="-285750">
              <a:defRPr>
                <a:solidFill>
                  <a:schemeClr val="tx1"/>
                </a:solidFill>
                <a:latin typeface="Arial" panose="020B0604020202090204" pitchFamily="34" charset="0"/>
                <a:ea typeface="黑体" charset="-122"/>
                <a:cs typeface="黑体" charset="-122"/>
              </a:defRPr>
            </a:lvl2pPr>
            <a:lvl3pPr marL="1143000" indent="-228600">
              <a:defRPr>
                <a:solidFill>
                  <a:schemeClr val="tx1"/>
                </a:solidFill>
                <a:latin typeface="Arial" panose="020B0604020202090204" pitchFamily="34" charset="0"/>
                <a:ea typeface="黑体" charset="-122"/>
                <a:cs typeface="黑体" charset="-122"/>
              </a:defRPr>
            </a:lvl3pPr>
            <a:lvl4pPr marL="1600200" indent="-228600">
              <a:defRPr>
                <a:solidFill>
                  <a:schemeClr val="tx1"/>
                </a:solidFill>
                <a:latin typeface="Arial" panose="020B0604020202090204" pitchFamily="34" charset="0"/>
                <a:ea typeface="黑体" charset="-122"/>
                <a:cs typeface="黑体" charset="-122"/>
              </a:defRPr>
            </a:lvl4pPr>
            <a:lvl5pPr marL="2057400" indent="-228600">
              <a:defRPr>
                <a:solidFill>
                  <a:schemeClr val="tx1"/>
                </a:solidFill>
                <a:latin typeface="Arial" panose="020B0604020202090204" pitchFamily="34" charset="0"/>
                <a:ea typeface="黑体" charset="-122"/>
                <a:cs typeface="黑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黑体" charset="-122"/>
                <a:cs typeface="黑体" charset="-122"/>
              </a:defRPr>
            </a:lvl9pPr>
          </a:lstStyle>
          <a:p>
            <a:pPr algn="ctr" eaLnBrk="0" hangingPunct="0">
              <a:buFontTx/>
              <a:buNone/>
              <a:defRPr/>
            </a:pPr>
            <a:endParaRPr kumimoji="1" lang="zh-CN" altLang="en-US" dirty="0">
              <a:ea typeface="宋体" charset="-122"/>
            </a:endParaRPr>
          </a:p>
        </p:txBody>
      </p:sp>
      <p:sp>
        <p:nvSpPr>
          <p:cNvPr id="97285" name="文本框 3">
            <a:extLst>
              <a:ext uri="{FF2B5EF4-FFF2-40B4-BE49-F238E27FC236}">
                <a16:creationId xmlns:a16="http://schemas.microsoft.com/office/drawing/2014/main" id="{F479B7CB-B6AE-7941-BDDA-39CE1F627B84}"/>
              </a:ext>
            </a:extLst>
          </p:cNvPr>
          <p:cNvSpPr txBox="1">
            <a:spLocks noChangeArrowheads="1"/>
          </p:cNvSpPr>
          <p:nvPr/>
        </p:nvSpPr>
        <p:spPr bwMode="auto">
          <a:xfrm>
            <a:off x="11295184" y="2172166"/>
            <a:ext cx="685800" cy="830263"/>
          </a:xfrm>
          <a:prstGeom prst="rect">
            <a:avLst/>
          </a:prstGeom>
          <a:solidFill>
            <a:schemeClr val="bg1"/>
          </a:solidFill>
          <a:ln w="9525">
            <a:solidFill>
              <a:srgbClr val="C00000"/>
            </a:solidFill>
            <a:miter lim="800000"/>
            <a:headEnd/>
            <a:tailEnd/>
          </a:ln>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r>
              <a:rPr lang="zh-CN" altLang="en-US" sz="2400" dirty="0">
                <a:latin typeface="FZLanTingHeiS-R-GB" panose="02000000000000000000" pitchFamily="2" charset="-122"/>
                <a:ea typeface="FZLanTingHeiS-R-GB" panose="02000000000000000000" pitchFamily="2" charset="-122"/>
              </a:rPr>
              <a:t>代入</a:t>
            </a:r>
          </a:p>
        </p:txBody>
      </p:sp>
      <p:pic>
        <p:nvPicPr>
          <p:cNvPr id="8" name="文本框 5">
            <a:extLst>
              <a:ext uri="{FF2B5EF4-FFF2-40B4-BE49-F238E27FC236}">
                <a16:creationId xmlns:a16="http://schemas.microsoft.com/office/drawing/2014/main" id="{87A870F3-332D-964B-B603-F66A1E65EDE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593850"/>
            <a:ext cx="3498780" cy="389364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6">
            <a:extLst>
              <a:ext uri="{FF2B5EF4-FFF2-40B4-BE49-F238E27FC236}">
                <a16:creationId xmlns:a16="http://schemas.microsoft.com/office/drawing/2014/main" id="{8E460D3A-05F4-6043-A46C-BE7684777383}"/>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p:spTree>
    <p:extLst>
      <p:ext uri="{BB962C8B-B14F-4D97-AF65-F5344CB8AC3E}">
        <p14:creationId xmlns:p14="http://schemas.microsoft.com/office/powerpoint/2010/main" val="1746617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、随着产量的增加，总固定成本（ </a:t>
            </a:r>
            <a:r>
              <a:rPr kumimoji="1" lang="en-US" altLang="zh-CN" sz="2400" dirty="0">
                <a:solidFill>
                  <a:srgbClr val="C00000"/>
                </a:solidFill>
                <a:latin typeface="Microsoft YaHei" charset="-122"/>
                <a:ea typeface="Microsoft YaHei" charset="-122"/>
                <a:cs typeface="Microsoft YaHei" charset="-122"/>
              </a:rPr>
              <a:t>A </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1910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solidFill>
                  <a:srgbClr val="C00000"/>
                </a:solidFill>
                <a:latin typeface="Microsoft YaHei" charset="-122"/>
                <a:ea typeface="Microsoft YaHei" charset="-122"/>
                <a:cs typeface="Microsoft YaHei" charset="-122"/>
              </a:rPr>
              <a:t>保持不变</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 </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p:txBody>
      </p:sp>
    </p:spTree>
    <p:extLst>
      <p:ext uri="{BB962C8B-B14F-4D97-AF65-F5344CB8AC3E}">
        <p14:creationId xmlns:p14="http://schemas.microsoft.com/office/powerpoint/2010/main" val="25705428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二、短期平均成本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短期平均成本（</a:t>
            </a:r>
            <a:r>
              <a:rPr kumimoji="1" lang="en-US" altLang="zh-CN" sz="2400" dirty="0">
                <a:latin typeface="Microsoft YaHei" charset="-122"/>
                <a:ea typeface="Microsoft YaHei" charset="-122"/>
                <a:cs typeface="Microsoft YaHei" charset="-122"/>
              </a:rPr>
              <a:t> short-run average cost,</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）：指在短期内平均每一单位产品所消耗的成本。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solidFill>
                  <a:schemeClr val="bg1"/>
                </a:solidFill>
                <a:latin typeface="Microsoft YaHei" charset="-122"/>
                <a:ea typeface="Microsoft YaHei" charset="-122"/>
                <a:cs typeface="Microsoft YaHei" charset="-122"/>
              </a:rPr>
              <a:t>平均成本</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平均固定成本</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平均变动成本</a:t>
            </a:r>
            <a:endParaRPr kumimoji="1" lang="en-US" altLang="zh-CN" sz="2400" dirty="0">
              <a:solidFill>
                <a:schemeClr val="bg1"/>
              </a:solidFill>
              <a:latin typeface="Microsoft YaHei" charset="-122"/>
              <a:ea typeface="Microsoft YaHei" charset="-122"/>
              <a:cs typeface="Microsoft YaHei" charset="-122"/>
            </a:endParaRPr>
          </a:p>
          <a:p>
            <a:pPr algn="ctr">
              <a:lnSpc>
                <a:spcPct val="150000"/>
              </a:lnSpc>
            </a:pPr>
            <a:r>
              <a:rPr kumimoji="1" lang="en-US" altLang="zh-CN" sz="2400" dirty="0">
                <a:solidFill>
                  <a:schemeClr val="bg1"/>
                </a:solidFill>
                <a:latin typeface="Microsoft YaHei" charset="-122"/>
                <a:ea typeface="Microsoft YaHei" charset="-122"/>
                <a:cs typeface="Microsoft YaHei" charset="-122"/>
              </a:rPr>
              <a:t>SAC=AFC+AVC</a:t>
            </a:r>
          </a:p>
        </p:txBody>
      </p:sp>
    </p:spTree>
    <p:extLst>
      <p:ext uri="{BB962C8B-B14F-4D97-AF65-F5344CB8AC3E}">
        <p14:creationId xmlns:p14="http://schemas.microsoft.com/office/powerpoint/2010/main" val="1147708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二、短期平均成本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短期平均成本（</a:t>
            </a:r>
            <a:r>
              <a:rPr kumimoji="1" lang="en-US" altLang="zh-CN" sz="2400" dirty="0">
                <a:latin typeface="Microsoft YaHei" charset="-122"/>
                <a:ea typeface="Microsoft YaHei" charset="-122"/>
                <a:cs typeface="Microsoft YaHei" charset="-122"/>
              </a:rPr>
              <a:t> short-run average cost,</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）：指在短期内平均每一单位产品所消耗的成本。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平均成本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a:p>
            <a:pPr algn="ctr">
              <a:lnSpc>
                <a:spcPct val="150000"/>
              </a:lnSpc>
            </a:pPr>
            <a:r>
              <a:rPr kumimoji="1" lang="en-US" altLang="zh-CN" sz="2400" dirty="0">
                <a:latin typeface="Microsoft YaHei" charset="-122"/>
                <a:ea typeface="Microsoft YaHei" charset="-122"/>
                <a:cs typeface="Microsoft YaHei" charset="-122"/>
              </a:rPr>
              <a:t>SAC=AFC+AVC</a:t>
            </a:r>
          </a:p>
        </p:txBody>
      </p:sp>
      <p:sp>
        <p:nvSpPr>
          <p:cNvPr id="6" name="圆角矩形 5"/>
          <p:cNvSpPr/>
          <p:nvPr/>
        </p:nvSpPr>
        <p:spPr>
          <a:xfrm>
            <a:off x="6210328" y="5029020"/>
            <a:ext cx="5890437" cy="161236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a:latin typeface="Microsoft YaHei" charset="-122"/>
                <a:ea typeface="Microsoft YaHei" charset="-122"/>
                <a:cs typeface="Microsoft YaHei" charset="-122"/>
              </a:rPr>
              <a:t>短期平均成本：</a:t>
            </a:r>
            <a:r>
              <a:rPr kumimoji="1" lang="en-US" altLang="zh-CN" sz="2000" dirty="0">
                <a:latin typeface="Microsoft YaHei" charset="-122"/>
                <a:ea typeface="Microsoft YaHei" charset="-122"/>
                <a:cs typeface="Microsoft YaHei" charset="-122"/>
              </a:rPr>
              <a:t>short-run average cost, SAC</a:t>
            </a:r>
          </a:p>
          <a:p>
            <a:pPr>
              <a:lnSpc>
                <a:spcPct val="150000"/>
              </a:lnSpc>
            </a:pPr>
            <a:r>
              <a:rPr kumimoji="1" lang="zh-CN" altLang="en-US" sz="2000" dirty="0">
                <a:latin typeface="Microsoft YaHei" charset="-122"/>
                <a:ea typeface="Microsoft YaHei" charset="-122"/>
                <a:cs typeface="Microsoft YaHei" charset="-122"/>
              </a:rPr>
              <a:t>平均固定成本：</a:t>
            </a:r>
            <a:r>
              <a:rPr kumimoji="1" lang="en-US" altLang="zh-CN" sz="2000" dirty="0">
                <a:latin typeface="Microsoft YaHei" charset="-122"/>
                <a:ea typeface="Microsoft YaHei" charset="-122"/>
                <a:cs typeface="Microsoft YaHei" charset="-122"/>
              </a:rPr>
              <a:t> average fixed cost</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AFC</a:t>
            </a:r>
          </a:p>
          <a:p>
            <a:pPr>
              <a:lnSpc>
                <a:spcPct val="150000"/>
              </a:lnSpc>
            </a:pPr>
            <a:r>
              <a:rPr kumimoji="1" lang="zh-CN" altLang="en-US" sz="2000" dirty="0">
                <a:latin typeface="Microsoft YaHei" charset="-122"/>
                <a:ea typeface="Microsoft YaHei" charset="-122"/>
                <a:cs typeface="Microsoft YaHei" charset="-122"/>
              </a:rPr>
              <a:t>平均变动成本：</a:t>
            </a:r>
            <a:r>
              <a:rPr kumimoji="1" lang="en-US" altLang="zh-CN" sz="2000" dirty="0">
                <a:latin typeface="Microsoft YaHei" charset="-122"/>
                <a:ea typeface="Microsoft YaHei" charset="-122"/>
                <a:cs typeface="Microsoft YaHei" charset="-122"/>
              </a:rPr>
              <a:t> average variable cost </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AVC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225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二、短期平均成本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4222040" y="1867521"/>
                <a:ext cx="6803514" cy="401039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   短期平均成本</a:t>
                </a:r>
                <a:r>
                  <a:rPr kumimoji="1" lang="en-US" altLang="zh-CN" sz="2400" dirty="0">
                    <a:latin typeface="Microsoft YaHei" charset="-122"/>
                    <a:ea typeface="Microsoft YaHei" charset="-122"/>
                    <a:cs typeface="Microsoft YaHei" charset="-122"/>
                  </a:rPr>
                  <a:t>=</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zh-CN" altLang="en-US" sz="2400">
                            <a:latin typeface="Cambria Math" charset="0"/>
                            <a:ea typeface="Microsoft YaHei" charset="-122"/>
                            <a:cs typeface="Microsoft YaHei" charset="-122"/>
                          </a:rPr>
                          <m:t>短期总成本</m:t>
                        </m:r>
                      </m:num>
                      <m:den>
                        <m:r>
                          <a:rPr kumimoji="1" lang="zh-CN" altLang="en-US" sz="2400">
                            <a:latin typeface="Cambria Math" charset="0"/>
                            <a:ea typeface="Microsoft YaHei" charset="-122"/>
                            <a:cs typeface="Microsoft YaHei" charset="-122"/>
                          </a:rPr>
                          <m:t>产量</m:t>
                        </m:r>
                      </m:den>
                    </m:f>
                  </m:oMath>
                </a14:m>
                <a:endParaRPr kumimoji="1" lang="en-US" altLang="zh-CN" sz="2400" i="1" dirty="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2400" b="0" i="0" smtClean="0">
                          <a:latin typeface="Cambria Math" charset="0"/>
                          <a:ea typeface="Microsoft YaHei" charset="-122"/>
                          <a:cs typeface="Microsoft YaHei" charset="-122"/>
                        </a:rPr>
                        <m:t>                               </m:t>
                      </m:r>
                      <m:r>
                        <a:rPr kumimoji="1" lang="en-US" altLang="zh-CN" sz="2400">
                          <a:latin typeface="Cambria Math" charset="0"/>
                          <a:ea typeface="Microsoft YaHei" charset="-122"/>
                          <a:cs typeface="Microsoft YaHei" charset="-122"/>
                        </a:rPr>
                        <m:t>=</m:t>
                      </m:r>
                      <m:f>
                        <m:fPr>
                          <m:ctrlPr>
                            <a:rPr kumimoji="1" lang="mr-IN" altLang="zh-CN" sz="2400" i="1" smtClean="0">
                              <a:latin typeface="Cambria Math" panose="02040503050406030204" pitchFamily="18" charset="0"/>
                              <a:ea typeface="Microsoft YaHei" charset="-122"/>
                              <a:cs typeface="Microsoft YaHei" charset="-122"/>
                            </a:rPr>
                          </m:ctrlPr>
                        </m:fPr>
                        <m:num>
                          <m:r>
                            <a:rPr kumimoji="1" lang="zh-CN" altLang="en-US" sz="2400" i="1" smtClean="0">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总变动成本</m:t>
                          </m:r>
                        </m:num>
                        <m:den>
                          <m:r>
                            <a:rPr kumimoji="1" lang="zh-CN" altLang="en-US" sz="2400" i="1" smtClean="0">
                              <a:latin typeface="Cambria Math" charset="0"/>
                              <a:ea typeface="Microsoft YaHei" charset="-122"/>
                              <a:cs typeface="Microsoft YaHei" charset="-122"/>
                            </a:rPr>
                            <m:t>产量</m:t>
                          </m:r>
                        </m:den>
                      </m:f>
                    </m:oMath>
                  </m:oMathPara>
                </a14:m>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mr-IN" altLang="zh-CN" sz="2400" dirty="0">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总固定成本</m:t>
                        </m:r>
                      </m:num>
                      <m:den>
                        <m:r>
                          <a:rPr kumimoji="1" lang="zh-CN" altLang="en-US" sz="2400" i="1">
                            <a:latin typeface="Cambria Math" charset="0"/>
                            <a:ea typeface="Microsoft YaHei" charset="-122"/>
                            <a:cs typeface="Microsoft YaHei" charset="-122"/>
                          </a:rPr>
                          <m:t>产量</m:t>
                        </m:r>
                      </m:den>
                    </m:f>
                    <m:r>
                      <a:rPr kumimoji="1" lang="en-US" altLang="zh-CN" sz="2400" b="0" i="1" smtClean="0">
                        <a:latin typeface="Cambria Math" charset="0"/>
                        <a:ea typeface="Microsoft YaHei" charset="-122"/>
                        <a:cs typeface="Microsoft YaHei" charset="-122"/>
                      </a:rPr>
                      <m:t>+</m:t>
                    </m:r>
                    <m:f>
                      <m:fPr>
                        <m:ctrlPr>
                          <a:rPr kumimoji="1" lang="mr-IN" altLang="zh-CN" sz="2400" i="1">
                            <a:latin typeface="Cambria Math" panose="02040503050406030204" pitchFamily="18" charset="0"/>
                            <a:ea typeface="Microsoft YaHei" charset="-122"/>
                            <a:cs typeface="Microsoft YaHei" charset="-122"/>
                          </a:rPr>
                        </m:ctrlPr>
                      </m:fPr>
                      <m:num>
                        <m:r>
                          <a:rPr kumimoji="1" lang="zh-CN" altLang="en-US" sz="2400" i="1">
                            <a:latin typeface="Cambria Math" charset="0"/>
                            <a:ea typeface="Microsoft YaHei" charset="-122"/>
                            <a:cs typeface="Microsoft YaHei" charset="-122"/>
                          </a:rPr>
                          <m:t>总变动成本</m:t>
                        </m:r>
                      </m:num>
                      <m:den>
                        <m:r>
                          <a:rPr kumimoji="1" lang="zh-CN" altLang="en-US" sz="2400" i="1">
                            <a:latin typeface="Cambria Math" charset="0"/>
                            <a:ea typeface="Microsoft YaHei" charset="-122"/>
                            <a:cs typeface="Microsoft YaHei" charset="-122"/>
                          </a:rPr>
                          <m:t>产量</m:t>
                        </m:r>
                      </m:den>
                    </m:f>
                  </m:oMath>
                </a14:m>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4222040" y="1867521"/>
                <a:ext cx="6803514" cy="4010393"/>
              </a:xfrm>
              <a:prstGeom prst="rect">
                <a:avLst/>
              </a:prstGeom>
              <a:blipFill rotWithShape="0">
                <a:blip r:embed="rId8"/>
                <a:stretch>
                  <a:fillRect b="-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85244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222315" y="604761"/>
          <a:ext cx="11724999" cy="5450074"/>
        </p:xfrm>
        <a:graphic>
          <a:graphicData uri="http://schemas.openxmlformats.org/drawingml/2006/table">
            <a:tbl>
              <a:tblPr firstRow="1" firstCol="1" bandRow="1">
                <a:tableStyleId>{5940675A-B579-460E-94D1-54222C63F5DA}</a:tableStyleId>
              </a:tblPr>
              <a:tblGrid>
                <a:gridCol w="1539869">
                  <a:extLst>
                    <a:ext uri="{9D8B030D-6E8A-4147-A177-3AD203B41FA5}">
                      <a16:colId xmlns:a16="http://schemas.microsoft.com/office/drawing/2014/main" val="20000"/>
                    </a:ext>
                  </a:extLst>
                </a:gridCol>
                <a:gridCol w="1539869">
                  <a:extLst>
                    <a:ext uri="{9D8B030D-6E8A-4147-A177-3AD203B41FA5}">
                      <a16:colId xmlns:a16="http://schemas.microsoft.com/office/drawing/2014/main" val="20001"/>
                    </a:ext>
                  </a:extLst>
                </a:gridCol>
                <a:gridCol w="1539869">
                  <a:extLst>
                    <a:ext uri="{9D8B030D-6E8A-4147-A177-3AD203B41FA5}">
                      <a16:colId xmlns:a16="http://schemas.microsoft.com/office/drawing/2014/main" val="20002"/>
                    </a:ext>
                  </a:extLst>
                </a:gridCol>
                <a:gridCol w="1544268">
                  <a:extLst>
                    <a:ext uri="{9D8B030D-6E8A-4147-A177-3AD203B41FA5}">
                      <a16:colId xmlns:a16="http://schemas.microsoft.com/office/drawing/2014/main" val="20003"/>
                    </a:ext>
                  </a:extLst>
                </a:gridCol>
                <a:gridCol w="1669608">
                  <a:extLst>
                    <a:ext uri="{9D8B030D-6E8A-4147-A177-3AD203B41FA5}">
                      <a16:colId xmlns:a16="http://schemas.microsoft.com/office/drawing/2014/main" val="20004"/>
                    </a:ext>
                  </a:extLst>
                </a:gridCol>
                <a:gridCol w="1807535">
                  <a:extLst>
                    <a:ext uri="{9D8B030D-6E8A-4147-A177-3AD203B41FA5}">
                      <a16:colId xmlns:a16="http://schemas.microsoft.com/office/drawing/2014/main" val="20005"/>
                    </a:ext>
                  </a:extLst>
                </a:gridCol>
                <a:gridCol w="2083981">
                  <a:extLst>
                    <a:ext uri="{9D8B030D-6E8A-4147-A177-3AD203B41FA5}">
                      <a16:colId xmlns:a16="http://schemas.microsoft.com/office/drawing/2014/main" val="20006"/>
                    </a:ext>
                  </a:extLst>
                </a:gridCol>
              </a:tblGrid>
              <a:tr h="192530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a:effectLst/>
                          <a:latin typeface="Microsoft YaHei" charset="-122"/>
                          <a:ea typeface="Microsoft YaHei" charset="-122"/>
                          <a:cs typeface="Microsoft YaHei" charset="-122"/>
                        </a:rPr>
                        <a:t>Q</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a:effectLst/>
                          <a:latin typeface="Microsoft YaHei" charset="-122"/>
                          <a:ea typeface="Microsoft YaHei" charset="-122"/>
                          <a:cs typeface="Microsoft YaHei" charset="-122"/>
                        </a:rPr>
                        <a:t>TFC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a:effectLst/>
                          <a:latin typeface="Microsoft YaHei" charset="-122"/>
                          <a:ea typeface="Microsoft YaHei" charset="-122"/>
                          <a:cs typeface="Microsoft YaHei" charset="-122"/>
                        </a:rPr>
                        <a:t>TVC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总成本</a:t>
                      </a:r>
                      <a:r>
                        <a:rPr lang="en-US" altLang="zh-CN" sz="2400" kern="100" dirty="0">
                          <a:effectLst/>
                          <a:latin typeface="Microsoft YaHei" charset="-122"/>
                          <a:ea typeface="Microsoft YaHei" charset="-122"/>
                          <a:cs typeface="Microsoft YaHei" charset="-122"/>
                        </a:rPr>
                        <a:t>STC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平均固定成本</a:t>
                      </a:r>
                      <a:r>
                        <a:rPr lang="en-US" altLang="zh-CN" sz="2400" kern="100" dirty="0">
                          <a:effectLst/>
                          <a:latin typeface="Microsoft YaHei" charset="-122"/>
                          <a:ea typeface="Microsoft YaHei" charset="-122"/>
                          <a:cs typeface="Microsoft YaHei" charset="-122"/>
                        </a:rPr>
                        <a:t>AFC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平均变动成本</a:t>
                      </a:r>
                      <a:r>
                        <a:rPr lang="en-US" altLang="zh-CN" sz="2400" kern="100" dirty="0">
                          <a:effectLst/>
                          <a:latin typeface="Microsoft YaHei" charset="-122"/>
                          <a:ea typeface="Microsoft YaHei" charset="-122"/>
                          <a:cs typeface="Microsoft YaHei" charset="-122"/>
                        </a:rPr>
                        <a:t>AVC</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平均成本</a:t>
                      </a:r>
                      <a:r>
                        <a:rPr lang="en-US" altLang="zh-CN" sz="2400" kern="100" dirty="0">
                          <a:effectLst/>
                          <a:latin typeface="Microsoft YaHei" charset="-122"/>
                          <a:ea typeface="Microsoft YaHei" charset="-122"/>
                          <a:cs typeface="Microsoft YaHei" charset="-122"/>
                        </a:rPr>
                        <a:t>SAC</a:t>
                      </a:r>
                      <a:endParaRPr lang="zh-CN" sz="2400" b="0" kern="100" dirty="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0"/>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a:effectLst/>
                          <a:latin typeface="Microsoft YaHei" charset="-122"/>
                          <a:ea typeface="Microsoft YaHei" charset="-122"/>
                          <a:cs typeface="Microsoft YaHei" charset="-122"/>
                        </a:rPr>
                        <a:t>—</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a:effectLst/>
                          <a:latin typeface="Microsoft YaHei" charset="-122"/>
                          <a:ea typeface="Microsoft YaHei" charset="-122"/>
                          <a:cs typeface="Microsoft YaHei" charset="-122"/>
                        </a:rPr>
                        <a:t>—</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a:t>
                      </a:r>
                      <a:endParaRPr lang="zh-CN" sz="2400" b="0" kern="100" dirty="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1"/>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90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90</a:t>
                      </a:r>
                      <a:endParaRPr lang="zh-CN" sz="2400" b="0" kern="10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2"/>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110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27.50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27.50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3"/>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130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18.33</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43.33</a:t>
                      </a:r>
                      <a:endParaRPr lang="zh-CN" sz="2400" b="0" kern="10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4"/>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160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13.75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26.25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40</a:t>
                      </a:r>
                      <a:endParaRPr lang="zh-CN" sz="2400" b="0" kern="10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5"/>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210</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11</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31</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42</a:t>
                      </a:r>
                      <a:endParaRPr lang="zh-CN" sz="2400" b="0" kern="100" dirty="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6"/>
                  </a:ext>
                </a:extLst>
              </a:tr>
              <a:tr h="50353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6</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210</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265</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9.17</a:t>
                      </a:r>
                      <a:endParaRPr lang="zh-CN" sz="2400" b="0" kern="10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b="0" kern="100" dirty="0">
                        <a:effectLst/>
                        <a:latin typeface="Microsoft YaHei" charset="-122"/>
                        <a:ea typeface="Microsoft YaHei" charset="-122"/>
                        <a:cs typeface="Microsoft YaHei" charset="-122"/>
                      </a:endParaRPr>
                    </a:p>
                  </a:txBody>
                  <a:tcPr marL="82468" marR="82468" marT="0" marB="0" anchor="ct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44.17</a:t>
                      </a:r>
                      <a:endParaRPr lang="zh-CN" sz="2400" b="0" kern="100" dirty="0">
                        <a:effectLst/>
                        <a:latin typeface="Microsoft YaHei" charset="-122"/>
                        <a:ea typeface="Microsoft YaHei" charset="-122"/>
                        <a:cs typeface="Microsoft YaHei" charset="-122"/>
                      </a:endParaRPr>
                    </a:p>
                  </a:txBody>
                  <a:tcPr marL="82468" marR="82468"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82414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横轴：产量</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纵轴：成本</a:t>
            </a:r>
            <a:r>
              <a:rPr kumimoji="1" lang="en-US" altLang="zh-CN" sz="2400" dirty="0">
                <a:latin typeface="Microsoft YaHei" charset="-122"/>
                <a:ea typeface="Microsoft YaHei" charset="-122"/>
                <a:cs typeface="Microsoft YaHei" charset="-122"/>
              </a:rPr>
              <a:t>C</a:t>
            </a: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
        <p:nvSpPr>
          <p:cNvPr id="2" name="矩形 1"/>
          <p:cNvSpPr/>
          <p:nvPr/>
        </p:nvSpPr>
        <p:spPr>
          <a:xfrm>
            <a:off x="6594230" y="4501661"/>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599751" y="1856504"/>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6620096" y="1114217"/>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63498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横轴：产量</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纵轴：成本</a:t>
            </a:r>
            <a:r>
              <a:rPr kumimoji="1" lang="en-US" altLang="zh-CN" sz="2400" dirty="0">
                <a:latin typeface="Microsoft YaHei" charset="-122"/>
                <a:ea typeface="Microsoft YaHei" charset="-122"/>
                <a:cs typeface="Microsoft YaHei" charset="-122"/>
              </a:rPr>
              <a:t>C</a:t>
            </a: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
        <p:nvSpPr>
          <p:cNvPr id="4" name="矩形 3"/>
          <p:cNvSpPr/>
          <p:nvPr/>
        </p:nvSpPr>
        <p:spPr>
          <a:xfrm>
            <a:off x="6599751" y="1856504"/>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6620096" y="1114217"/>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358942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横轴：产量</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纵轴：成本</a:t>
            </a:r>
            <a:r>
              <a:rPr kumimoji="1" lang="en-US" altLang="zh-CN" sz="2400" dirty="0">
                <a:latin typeface="Microsoft YaHei" charset="-122"/>
                <a:ea typeface="Microsoft YaHei" charset="-122"/>
                <a:cs typeface="Microsoft YaHei" charset="-122"/>
              </a:rPr>
              <a:t>C</a:t>
            </a: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
        <p:nvSpPr>
          <p:cNvPr id="5" name="矩形 4"/>
          <p:cNvSpPr/>
          <p:nvPr/>
        </p:nvSpPr>
        <p:spPr>
          <a:xfrm>
            <a:off x="6620096" y="1114217"/>
            <a:ext cx="861647"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435245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8832112" y="3902149"/>
            <a:ext cx="3359888" cy="295585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横轴：产量</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纵轴：成本</a:t>
            </a:r>
            <a:r>
              <a:rPr kumimoji="1" lang="en-US" altLang="zh-CN" sz="2400" dirty="0">
                <a:latin typeface="Microsoft YaHei" charset="-122"/>
                <a:ea typeface="Microsoft YaHei" charset="-122"/>
                <a:cs typeface="Microsoft YaHei" charset="-122"/>
              </a:rPr>
              <a:t>C</a:t>
            </a: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pic>
        <p:nvPicPr>
          <p:cNvPr id="7" name="图片 6" descr="6851bd9557b99fa44d1f6395f70966d"/>
          <p:cNvPicPr/>
          <p:nvPr/>
        </p:nvPicPr>
        <p:blipFill rotWithShape="1">
          <a:blip r:embed="rId3">
            <a:clrChange>
              <a:clrFrom>
                <a:srgbClr val="FEFDFF">
                  <a:alpha val="100000"/>
                </a:srgbClr>
              </a:clrFrom>
              <a:clrTo>
                <a:srgbClr val="FEFDFF">
                  <a:alpha val="100000"/>
                  <a:alpha val="0"/>
                </a:srgbClr>
              </a:clrTo>
            </a:clrChange>
          </a:blip>
          <a:srcRect l="4950" r="5296" b="10937"/>
          <a:stretch/>
        </p:blipFill>
        <p:spPr>
          <a:xfrm>
            <a:off x="772993" y="952222"/>
            <a:ext cx="7520403" cy="5065806"/>
          </a:xfrm>
          <a:prstGeom prst="rect">
            <a:avLst/>
          </a:prstGeom>
        </p:spPr>
      </p:pic>
    </p:spTree>
    <p:extLst>
      <p:ext uri="{BB962C8B-B14F-4D97-AF65-F5344CB8AC3E}">
        <p14:creationId xmlns:p14="http://schemas.microsoft.com/office/powerpoint/2010/main" val="19067849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、随着产量的增加，平均固定成本（）</a:t>
            </a:r>
            <a:r>
              <a:rPr kumimoji="1" lang="en-US" altLang="zh-CN" sz="2400" dirty="0">
                <a:latin typeface="Microsoft YaHei" charset="-122"/>
                <a:ea typeface="Microsoft YaHei" charset="-122"/>
                <a:cs typeface="Microsoft YaHei" charset="-122"/>
              </a:rPr>
              <a:t>2008</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固定不变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不断下降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不断上升</a:t>
            </a:r>
          </a:p>
        </p:txBody>
      </p:sp>
    </p:spTree>
    <p:extLst>
      <p:ext uri="{BB962C8B-B14F-4D97-AF65-F5344CB8AC3E}">
        <p14:creationId xmlns:p14="http://schemas.microsoft.com/office/powerpoint/2010/main" val="459896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1335396547"/>
              </p:ext>
            </p:extLst>
          </p:nvPr>
        </p:nvGraphicFramePr>
        <p:xfrm>
          <a:off x="1872114" y="983023"/>
          <a:ext cx="11043786" cy="4925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602381" y="390628"/>
            <a:ext cx="3718160"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科目相关：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课程代码：</a:t>
            </a:r>
            <a:r>
              <a:rPr kumimoji="1" lang="en-US" altLang="zh-CN" sz="2400" dirty="0">
                <a:latin typeface="FZLanTingHeiS-R-GB" panose="02000000000000000000" pitchFamily="2" charset="-122"/>
                <a:ea typeface="FZLanTingHeiS-R-GB" panose="02000000000000000000" pitchFamily="2" charset="-122"/>
                <a:cs typeface="Microsoft YaHei" charset="-122"/>
              </a:rPr>
              <a:t>02628</a:t>
            </a:r>
          </a:p>
        </p:txBody>
      </p:sp>
    </p:spTree>
    <p:custDataLst>
      <p:tags r:id="rId1"/>
    </p:custDataLst>
    <p:extLst>
      <p:ext uri="{BB962C8B-B14F-4D97-AF65-F5344CB8AC3E}">
        <p14:creationId xmlns:p14="http://schemas.microsoft.com/office/powerpoint/2010/main" val="42876762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、随着产量的增加，平均固定成本（</a:t>
            </a: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2008</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固定不变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先下降后上升</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不断下降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不断上升</a:t>
            </a:r>
          </a:p>
        </p:txBody>
      </p:sp>
    </p:spTree>
    <p:extLst>
      <p:ext uri="{BB962C8B-B14F-4D97-AF65-F5344CB8AC3E}">
        <p14:creationId xmlns:p14="http://schemas.microsoft.com/office/powerpoint/2010/main" val="32122384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3055638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short-run marginal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）：指企业在短期内每增加一单位产品所增加的成本。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solidFill>
                  <a:schemeClr val="bg1"/>
                </a:solidFill>
                <a:latin typeface="Microsoft YaHei" charset="-122"/>
                <a:ea typeface="Microsoft YaHei" charset="-122"/>
                <a:cs typeface="Microsoft YaHei" charset="-122"/>
              </a:rPr>
              <a:t>短期边际成本</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短期总成本的增量</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总产量的增量</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30375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short-run marginal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）：指企业在短期内每增加一单位产品所增加的成本。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总产量的增量</a:t>
            </a:r>
            <a:endParaRPr kumimoji="1" lang="en-US" altLang="zh-CN" sz="2400" dirty="0">
              <a:latin typeface="Microsoft YaHei" charset="-122"/>
              <a:ea typeface="Microsoft YaHei" charset="-122"/>
              <a:cs typeface="Microsoft YaHei" charset="-122"/>
            </a:endParaRPr>
          </a:p>
        </p:txBody>
      </p:sp>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：产量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9586351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738164" y="2680452"/>
                <a:ext cx="10781414" cy="26746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short-run marginal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）：指企业在短期内每增加一单位产品所增加的成本。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总产量的增量</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800" dirty="0">
                    <a:latin typeface="Microsoft YaHei" charset="-122"/>
                    <a:ea typeface="Microsoft YaHei" charset="-122"/>
                    <a:cs typeface="Microsoft YaHei" charset="-122"/>
                  </a:rPr>
                  <a:t>即：</a:t>
                </a:r>
                <a:r>
                  <a:rPr kumimoji="1" lang="en-US" altLang="zh-CN" sz="2800" dirty="0">
                    <a:latin typeface="Microsoft YaHei" charset="-122"/>
                    <a:ea typeface="Microsoft YaHei" charset="-122"/>
                    <a:cs typeface="Microsoft YaHei" charset="-122"/>
                  </a:rPr>
                  <a:t>SMC</a:t>
                </a:r>
                <a:r>
                  <a:rPr kumimoji="1" lang="en-US" altLang="zh-CN" sz="2800" b="1" dirty="0">
                    <a:latin typeface="Microsoft YaHei" charset="-122"/>
                    <a:ea typeface="Microsoft YaHei" charset="-122"/>
                    <a:cs typeface="Microsoft YaHei" charset="-122"/>
                  </a:rPr>
                  <a:t>=</a:t>
                </a:r>
                <a14:m>
                  <m:oMath xmlns:m="http://schemas.openxmlformats.org/officeDocument/2006/math">
                    <m:f>
                      <m:fPr>
                        <m:ctrlPr>
                          <a:rPr kumimoji="1" lang="mr-IN" altLang="zh-CN" sz="2800" b="1" i="1" smtClean="0">
                            <a:latin typeface="Cambria Math" panose="02040503050406030204" pitchFamily="18" charset="0"/>
                            <a:ea typeface="Microsoft YaHei" charset="-122"/>
                            <a:cs typeface="Microsoft YaHei" charset="-122"/>
                          </a:rPr>
                        </m:ctrlPr>
                      </m:fPr>
                      <m:num>
                        <m:r>
                          <a:rPr kumimoji="1" lang="zh-CN" altLang="en-US" sz="2800" b="1" i="1" smtClean="0">
                            <a:latin typeface="Cambria Math" charset="0"/>
                            <a:ea typeface="Microsoft YaHei" charset="-122"/>
                            <a:cs typeface="Microsoft YaHei" charset="-122"/>
                          </a:rPr>
                          <m:t>△</m:t>
                        </m:r>
                        <m:r>
                          <a:rPr kumimoji="1" lang="en-US" altLang="zh-CN" sz="2800" b="1" i="1" smtClean="0">
                            <a:latin typeface="Cambria Math" charset="0"/>
                            <a:ea typeface="Microsoft YaHei" charset="-122"/>
                            <a:cs typeface="Microsoft YaHei" charset="-122"/>
                          </a:rPr>
                          <m:t>𝑺𝑻𝑪</m:t>
                        </m:r>
                      </m:num>
                      <m:den>
                        <m:r>
                          <a:rPr kumimoji="1" lang="zh-CN" altLang="en-US" sz="2800" b="1" i="1" smtClean="0">
                            <a:latin typeface="Cambria Math" charset="0"/>
                            <a:ea typeface="Microsoft YaHei" charset="-122"/>
                            <a:cs typeface="Microsoft YaHei" charset="-122"/>
                          </a:rPr>
                          <m:t>△</m:t>
                        </m:r>
                        <m:r>
                          <a:rPr kumimoji="1" lang="en-US" altLang="zh-CN" sz="2800" b="1" i="1" smtClean="0">
                            <a:latin typeface="Cambria Math" charset="0"/>
                            <a:ea typeface="Microsoft YaHei" charset="-122"/>
                            <a:cs typeface="Microsoft YaHei" charset="-122"/>
                          </a:rPr>
                          <m:t>𝑸</m:t>
                        </m:r>
                      </m:den>
                    </m:f>
                  </m:oMath>
                </a14:m>
                <a:endParaRPr kumimoji="1" lang="en-US" altLang="zh-CN" sz="3200" b="1"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38164" y="2680452"/>
                <a:ext cx="10781414" cy="2674643"/>
              </a:xfrm>
              <a:prstGeom prst="rect">
                <a:avLst/>
              </a:prstGeom>
              <a:blipFill>
                <a:blip r:embed="rId8"/>
                <a:stretch>
                  <a:fillRect l="-941" b="-1422"/>
                </a:stretch>
              </a:blipFill>
            </p:spPr>
            <p:txBody>
              <a:bodyPr/>
              <a:lstStyle/>
              <a:p>
                <a:r>
                  <a:rPr lang="zh-CN" altLang="en-US">
                    <a:noFill/>
                  </a:rPr>
                  <a:t> </a:t>
                </a:r>
              </a:p>
            </p:txBody>
          </p:sp>
        </mc:Fallback>
      </mc:AlternateContent>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：产量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874935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738164" y="2680452"/>
                <a:ext cx="10781414" cy="368748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 short-run marginal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）：指企业在短期内每增加一单位产品所增加的成本。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总产量的增量</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800" dirty="0">
                    <a:latin typeface="Microsoft YaHei" charset="-122"/>
                    <a:ea typeface="Microsoft YaHei" charset="-122"/>
                    <a:cs typeface="Microsoft YaHei" charset="-122"/>
                  </a:rPr>
                  <a:t>即：</a:t>
                </a:r>
                <a:r>
                  <a:rPr kumimoji="1" lang="en-US" altLang="zh-CN" sz="2800" dirty="0">
                    <a:latin typeface="Microsoft YaHei" charset="-122"/>
                    <a:ea typeface="Microsoft YaHei" charset="-122"/>
                    <a:cs typeface="Microsoft YaHei" charset="-122"/>
                  </a:rPr>
                  <a:t>SMC</a:t>
                </a:r>
                <a:r>
                  <a:rPr kumimoji="1" lang="en-US" altLang="zh-CN" sz="2800" b="1" dirty="0">
                    <a:latin typeface="Microsoft YaHei" charset="-122"/>
                    <a:ea typeface="Microsoft YaHei" charset="-122"/>
                    <a:cs typeface="Microsoft YaHei" charset="-122"/>
                  </a:rPr>
                  <a:t>=</a:t>
                </a:r>
                <a14:m>
                  <m:oMath xmlns:m="http://schemas.openxmlformats.org/officeDocument/2006/math">
                    <m:f>
                      <m:fPr>
                        <m:ctrlPr>
                          <a:rPr kumimoji="1" lang="mr-IN" altLang="zh-CN" sz="2800" b="1" i="1" smtClean="0">
                            <a:latin typeface="Cambria Math" panose="02040503050406030204" pitchFamily="18" charset="0"/>
                            <a:ea typeface="Microsoft YaHei" charset="-122"/>
                            <a:cs typeface="Microsoft YaHei" charset="-122"/>
                          </a:rPr>
                        </m:ctrlPr>
                      </m:fPr>
                      <m:num>
                        <m:r>
                          <a:rPr kumimoji="1" lang="zh-CN" altLang="en-US" sz="2800" b="1" i="1" smtClean="0">
                            <a:latin typeface="Cambria Math" charset="0"/>
                            <a:ea typeface="Microsoft YaHei" charset="-122"/>
                            <a:cs typeface="Microsoft YaHei" charset="-122"/>
                          </a:rPr>
                          <m:t>△</m:t>
                        </m:r>
                        <m:r>
                          <a:rPr kumimoji="1" lang="en-US" altLang="zh-CN" sz="2800" b="1" i="1" smtClean="0">
                            <a:latin typeface="Cambria Math" charset="0"/>
                            <a:ea typeface="Microsoft YaHei" charset="-122"/>
                            <a:cs typeface="Microsoft YaHei" charset="-122"/>
                          </a:rPr>
                          <m:t>𝑺𝑻𝑪</m:t>
                        </m:r>
                      </m:num>
                      <m:den>
                        <m:r>
                          <a:rPr kumimoji="1" lang="zh-CN" altLang="en-US" sz="2800" b="1" i="1" smtClean="0">
                            <a:latin typeface="Cambria Math" charset="0"/>
                            <a:ea typeface="Microsoft YaHei" charset="-122"/>
                            <a:cs typeface="Microsoft YaHei" charset="-122"/>
                          </a:rPr>
                          <m:t>△</m:t>
                        </m:r>
                        <m:r>
                          <a:rPr kumimoji="1" lang="en-US" altLang="zh-CN" sz="2800" b="1" i="1" smtClean="0">
                            <a:latin typeface="Cambria Math" charset="0"/>
                            <a:ea typeface="Microsoft YaHei" charset="-122"/>
                            <a:cs typeface="Microsoft YaHei" charset="-122"/>
                          </a:rPr>
                          <m:t>𝑸</m:t>
                        </m:r>
                      </m:den>
                    </m:f>
                  </m:oMath>
                </a14:m>
                <a:endParaRPr kumimoji="1" lang="en-US" altLang="zh-CN" sz="2800" b="1" dirty="0">
                  <a:latin typeface="Microsoft YaHei" charset="-122"/>
                  <a:ea typeface="Microsoft YaHei" charset="-122"/>
                  <a:cs typeface="Microsoft YaHei" charset="-122"/>
                </a:endParaRPr>
              </a:p>
              <a:p>
                <a:pPr algn="ctr">
                  <a:lnSpc>
                    <a:spcPct val="150000"/>
                  </a:lnSpc>
                </a:pPr>
                <a:r>
                  <a:rPr kumimoji="1" lang="zh-CN" altLang="en-US" sz="2800" b="1"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SMC</a:t>
                </a:r>
                <a:r>
                  <a:rPr kumimoji="1" lang="en-US" altLang="zh-CN" sz="2800" b="1" dirty="0">
                    <a:latin typeface="Microsoft YaHei" charset="-122"/>
                    <a:ea typeface="Microsoft YaHei" charset="-122"/>
                    <a:cs typeface="Microsoft YaHei" charset="-122"/>
                  </a:rPr>
                  <a:t>=</a:t>
                </a:r>
                <a14:m>
                  <m:oMath xmlns:m="http://schemas.openxmlformats.org/officeDocument/2006/math">
                    <m:f>
                      <m:fPr>
                        <m:ctrlPr>
                          <a:rPr kumimoji="1" lang="mr-IN" altLang="zh-CN" sz="2800" b="1" i="1">
                            <a:latin typeface="Cambria Math" panose="02040503050406030204" pitchFamily="18" charset="0"/>
                            <a:ea typeface="Microsoft YaHei" charset="-122"/>
                            <a:cs typeface="Microsoft YaHei" charset="-122"/>
                          </a:rPr>
                        </m:ctrlPr>
                      </m:fPr>
                      <m:num>
                        <m:r>
                          <a:rPr kumimoji="1" lang="en-US" altLang="zh-CN" sz="2800" b="1" i="1" smtClean="0">
                            <a:latin typeface="Cambria Math" charset="0"/>
                            <a:ea typeface="Microsoft YaHei" charset="-122"/>
                            <a:cs typeface="Microsoft YaHei" charset="-122"/>
                          </a:rPr>
                          <m:t>𝒅</m:t>
                        </m:r>
                        <m:r>
                          <a:rPr kumimoji="1" lang="en-US" altLang="zh-CN" sz="2800" b="1" i="1">
                            <a:latin typeface="Cambria Math" charset="0"/>
                            <a:ea typeface="Microsoft YaHei" charset="-122"/>
                            <a:cs typeface="Microsoft YaHei" charset="-122"/>
                          </a:rPr>
                          <m:t>𝑺𝑻𝑪</m:t>
                        </m:r>
                      </m:num>
                      <m:den>
                        <m:r>
                          <a:rPr kumimoji="1" lang="en-US" altLang="zh-CN" sz="2800" b="1" i="1" smtClean="0">
                            <a:latin typeface="Cambria Math" charset="0"/>
                            <a:ea typeface="Microsoft YaHei" charset="-122"/>
                            <a:cs typeface="Microsoft YaHei" charset="-122"/>
                          </a:rPr>
                          <m:t>𝒅</m:t>
                        </m:r>
                        <m:r>
                          <a:rPr kumimoji="1" lang="en-US" altLang="zh-CN" sz="2800" b="1" i="1">
                            <a:latin typeface="Cambria Math" charset="0"/>
                            <a:ea typeface="Microsoft YaHei" charset="-122"/>
                            <a:cs typeface="Microsoft YaHei" charset="-122"/>
                          </a:rPr>
                          <m:t>𝑸</m:t>
                        </m:r>
                      </m:den>
                    </m:f>
                  </m:oMath>
                </a14:m>
                <a:endParaRPr kumimoji="1" lang="zh-CN" altLang="en-US" sz="3200" b="1"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38164" y="2680452"/>
                <a:ext cx="10781414" cy="3687484"/>
              </a:xfrm>
              <a:prstGeom prst="rect">
                <a:avLst/>
              </a:prstGeom>
              <a:blipFill>
                <a:blip r:embed="rId8"/>
                <a:stretch>
                  <a:fillRect l="-941" b="-1031"/>
                </a:stretch>
              </a:blipFill>
            </p:spPr>
            <p:txBody>
              <a:bodyPr/>
              <a:lstStyle/>
              <a:p>
                <a:r>
                  <a:rPr lang="zh-CN" altLang="en-US">
                    <a:noFill/>
                  </a:rPr>
                  <a:t> </a:t>
                </a:r>
              </a:p>
            </p:txBody>
          </p:sp>
        </mc:Fallback>
      </mc:AlternateContent>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：产量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7830072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1898812" y="2539775"/>
                <a:ext cx="6805636" cy="3958520"/>
              </a:xfrm>
              <a:prstGeom prst="rect">
                <a:avLst/>
              </a:prstGeom>
              <a:noFill/>
            </p:spPr>
            <p:txBody>
              <a:bodyPr wrap="square" rtlCol="0">
                <a:spAutoFit/>
              </a:bodyPr>
              <a:lstStyle/>
              <a:p>
                <a:pPr>
                  <a:lnSpc>
                    <a:spcPct val="150000"/>
                  </a:lnSpc>
                </a:pPr>
                <a:r>
                  <a:rPr kumimoji="1" lang="en-US" altLang="zh-CN" sz="3200" dirty="0">
                    <a:latin typeface="Microsoft YaHei" charset="-122"/>
                    <a:ea typeface="Microsoft YaHei" charset="-122"/>
                    <a:cs typeface="Microsoft YaHei" charset="-122"/>
                  </a:rPr>
                  <a:t>SMC</a:t>
                </a:r>
                <a:r>
                  <a:rPr kumimoji="1" lang="en-US" altLang="zh-CN" sz="3200" b="1" dirty="0">
                    <a:latin typeface="Microsoft YaHei" charset="-122"/>
                    <a:ea typeface="Microsoft YaHei" charset="-122"/>
                    <a:cs typeface="Microsoft YaHei" charset="-122"/>
                  </a:rPr>
                  <a:t>=</a:t>
                </a:r>
                <a14:m>
                  <m:oMath xmlns:m="http://schemas.openxmlformats.org/officeDocument/2006/math">
                    <m:f>
                      <m:fPr>
                        <m:ctrlPr>
                          <a:rPr kumimoji="1" lang="mr-IN" altLang="zh-CN" sz="3200" b="1" i="1" smtClean="0">
                            <a:latin typeface="Cambria Math" panose="02040503050406030204" pitchFamily="18" charset="0"/>
                            <a:ea typeface="Microsoft YaHei" charset="-122"/>
                            <a:cs typeface="Microsoft YaHei" charset="-122"/>
                          </a:rPr>
                        </m:ctrlPr>
                      </m:fPr>
                      <m:num>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𝑺𝑻𝑪</m:t>
                        </m:r>
                      </m:num>
                      <m:den>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𝑸</m:t>
                        </m:r>
                      </m:den>
                    </m:f>
                  </m:oMath>
                </a14:m>
                <a:endParaRPr kumimoji="1" lang="en-US" altLang="zh-CN" sz="3200" b="1" i="1" dirty="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3200" b="1" i="1" smtClean="0">
                          <a:latin typeface="Cambria Math" charset="0"/>
                          <a:ea typeface="Microsoft YaHei" charset="-122"/>
                          <a:cs typeface="Microsoft YaHei" charset="-122"/>
                        </a:rPr>
                        <m:t>          </m:t>
                      </m:r>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panose="02040503050406030204" pitchFamily="18"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𝑻𝑭𝑪</m:t>
                          </m:r>
                          <m:r>
                            <a:rPr kumimoji="1" lang="en-US" altLang="zh-CN"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𝑻𝑽𝑪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m:oMathPara>
                </a14:m>
                <a:endParaRPr kumimoji="1" lang="en-US" altLang="zh-CN" sz="3200" b="1" i="1" dirty="0">
                  <a:latin typeface="Cambria Math" charset="0"/>
                  <a:ea typeface="Microsoft YaHei" charset="-122"/>
                  <a:cs typeface="Microsoft YaHei" charset="-122"/>
                </a:endParaRPr>
              </a:p>
              <a:p>
                <a:pPr>
                  <a:lnSpc>
                    <a:spcPct val="150000"/>
                  </a:lnSpc>
                </a:pPr>
                <a:r>
                  <a:rPr kumimoji="1" lang="zh-CN" altLang="en-US" sz="3200" b="1" dirty="0">
                    <a:ea typeface="Microsoft YaHei" charset="-122"/>
                    <a:cs typeface="Microsoft YaHei" charset="-122"/>
                  </a:rPr>
                  <a:t>          </a:t>
                </a:r>
                <a14:m>
                  <m:oMath xmlns:m="http://schemas.openxmlformats.org/officeDocument/2006/math">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panose="02040503050406030204" pitchFamily="18"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𝑻</m:t>
                        </m:r>
                        <m:r>
                          <a:rPr kumimoji="1" lang="en-US" altLang="zh-CN" sz="3200" b="1" i="1" smtClean="0">
                            <a:latin typeface="Cambria Math" charset="0"/>
                            <a:ea typeface="Microsoft YaHei" charset="-122"/>
                            <a:cs typeface="Microsoft YaHei" charset="-122"/>
                          </a:rPr>
                          <m:t>𝑽</m:t>
                        </m:r>
                        <m:r>
                          <a:rPr kumimoji="1" lang="en-US" altLang="zh-CN" sz="3200" b="1" i="1">
                            <a:latin typeface="Cambria Math" charset="0"/>
                            <a:ea typeface="Microsoft YaHei" charset="-122"/>
                            <a:cs typeface="Microsoft YaHei" charset="-122"/>
                          </a:rPr>
                          <m:t>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a14:m>
                <a:endParaRPr kumimoji="1" lang="en-US" altLang="zh-CN" sz="3200" b="1"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898812" y="2539775"/>
                <a:ext cx="6805636" cy="3958520"/>
              </a:xfrm>
              <a:prstGeom prst="rect">
                <a:avLst/>
              </a:prstGeom>
              <a:blipFill rotWithShape="0">
                <a:blip r:embed="rId8"/>
                <a:stretch>
                  <a:fillRect l="-2238"/>
                </a:stretch>
              </a:blipFill>
            </p:spPr>
            <p:txBody>
              <a:bodyPr/>
              <a:lstStyle/>
              <a:p>
                <a:r>
                  <a:rPr lang="zh-CN" altLang="en-US">
                    <a:noFill/>
                  </a:rPr>
                  <a:t> </a:t>
                </a:r>
              </a:p>
            </p:txBody>
          </p:sp>
        </mc:Fallback>
      </mc:AlternateContent>
      <p:sp>
        <p:nvSpPr>
          <p:cNvPr id="6" name="圆角矩形 5"/>
          <p:cNvSpPr/>
          <p:nvPr/>
        </p:nvSpPr>
        <p:spPr>
          <a:xfrm>
            <a:off x="8704448" y="3639811"/>
            <a:ext cx="3359888" cy="310130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：产量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9" name="圆角矩形 8"/>
              <p:cNvSpPr/>
              <p:nvPr/>
            </p:nvSpPr>
            <p:spPr>
              <a:xfrm>
                <a:off x="4921364" y="5381941"/>
                <a:ext cx="3630338" cy="1237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为什么</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m:rPr>
                            <m:nor/>
                          </m:rPr>
                          <a:rPr kumimoji="1" lang="zh-CN" altLang="en-US" sz="2400" dirty="0">
                            <a:latin typeface="Microsoft YaHei" charset="-122"/>
                            <a:ea typeface="Microsoft YaHei" charset="-122"/>
                            <a:cs typeface="Microsoft YaHei" charset="-122"/>
                          </a:rPr>
                          <m:t>△</m:t>
                        </m:r>
                        <m:r>
                          <m:rPr>
                            <m:nor/>
                          </m:rPr>
                          <a:rPr kumimoji="1" lang="en-US" altLang="zh-CN" sz="2400" dirty="0">
                            <a:latin typeface="Microsoft YaHei" charset="-122"/>
                            <a:ea typeface="Microsoft YaHei" charset="-122"/>
                            <a:cs typeface="Microsoft YaHei" charset="-122"/>
                          </a:rPr>
                          <m:t>TFC</m:t>
                        </m:r>
                      </m:num>
                      <m:den>
                        <m:r>
                          <a:rPr kumimoji="1" lang="zh-CN" altLang="en-US" sz="2400" b="0" i="1" smtClean="0">
                            <a:latin typeface="Cambria Math" charset="0"/>
                            <a:ea typeface="Microsoft YaHei" charset="-122"/>
                            <a:cs typeface="Microsoft YaHei" charset="-122"/>
                          </a:rPr>
                          <m:t>△</m:t>
                        </m:r>
                        <m:r>
                          <a:rPr kumimoji="1" lang="en-US" altLang="zh-CN" sz="2400" b="0" i="1" smtClean="0">
                            <a:latin typeface="Cambria Math" charset="0"/>
                            <a:ea typeface="Microsoft YaHei" charset="-122"/>
                            <a:cs typeface="Microsoft YaHei" charset="-122"/>
                          </a:rPr>
                          <m:t>𝑄</m:t>
                        </m:r>
                      </m:den>
                    </m:f>
                    <m:r>
                      <a:rPr kumimoji="1" lang="zh-CN" altLang="en-US" sz="2400" i="1" smtClean="0">
                        <a:latin typeface="Cambria Math" charset="0"/>
                        <a:ea typeface="Microsoft YaHei" charset="-122"/>
                        <a:cs typeface="Microsoft YaHei" charset="-122"/>
                      </a:rPr>
                      <m:t>不见了</m:t>
                    </m:r>
                  </m:oMath>
                </a14:m>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mc:Choice>
        <mc:Fallback xmlns="">
          <p:sp>
            <p:nvSpPr>
              <p:cNvPr id="9" name="圆角矩形 8"/>
              <p:cNvSpPr>
                <a:spLocks noRot="1" noChangeAspect="1" noMove="1" noResize="1" noEditPoints="1" noAdjustHandles="1" noChangeArrowheads="1" noChangeShapeType="1" noTextEdit="1"/>
              </p:cNvSpPr>
              <p:nvPr/>
            </p:nvSpPr>
            <p:spPr>
              <a:xfrm>
                <a:off x="4921364" y="5381941"/>
                <a:ext cx="3630338" cy="1237764"/>
              </a:xfrm>
              <a:prstGeom prst="roundRect">
                <a:avLst/>
              </a:prstGeom>
              <a:blipFill rotWithShape="0">
                <a:blip r:embed="rId9"/>
                <a:stretch>
                  <a:fillRect l="-6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6652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文本框 4"/>
              <p:cNvSpPr txBox="1"/>
              <p:nvPr/>
            </p:nvSpPr>
            <p:spPr>
              <a:xfrm>
                <a:off x="1898812" y="2539775"/>
                <a:ext cx="6805636" cy="3958520"/>
              </a:xfrm>
              <a:prstGeom prst="rect">
                <a:avLst/>
              </a:prstGeom>
              <a:noFill/>
            </p:spPr>
            <p:txBody>
              <a:bodyPr wrap="square" rtlCol="0">
                <a:spAutoFit/>
              </a:bodyPr>
              <a:lstStyle/>
              <a:p>
                <a:pPr>
                  <a:lnSpc>
                    <a:spcPct val="150000"/>
                  </a:lnSpc>
                </a:pPr>
                <a:r>
                  <a:rPr kumimoji="1" lang="en-US" altLang="zh-CN" sz="3200" dirty="0">
                    <a:latin typeface="Microsoft YaHei" charset="-122"/>
                    <a:ea typeface="Microsoft YaHei" charset="-122"/>
                    <a:cs typeface="Microsoft YaHei" charset="-122"/>
                  </a:rPr>
                  <a:t>SMC</a:t>
                </a:r>
                <a:r>
                  <a:rPr kumimoji="1" lang="en-US" altLang="zh-CN" sz="3200" b="1" dirty="0">
                    <a:latin typeface="Microsoft YaHei" charset="-122"/>
                    <a:ea typeface="Microsoft YaHei" charset="-122"/>
                    <a:cs typeface="Microsoft YaHei" charset="-122"/>
                  </a:rPr>
                  <a:t>=</a:t>
                </a:r>
                <a14:m>
                  <m:oMath xmlns:m="http://schemas.openxmlformats.org/officeDocument/2006/math">
                    <m:f>
                      <m:fPr>
                        <m:ctrlPr>
                          <a:rPr kumimoji="1" lang="mr-IN" altLang="zh-CN" sz="3200" b="1" i="1" smtClean="0">
                            <a:latin typeface="Cambria Math" panose="02040503050406030204" pitchFamily="18" charset="0"/>
                            <a:ea typeface="Microsoft YaHei" charset="-122"/>
                            <a:cs typeface="Microsoft YaHei" charset="-122"/>
                          </a:rPr>
                        </m:ctrlPr>
                      </m:fPr>
                      <m:num>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𝑺𝑻𝑪</m:t>
                        </m:r>
                      </m:num>
                      <m:den>
                        <m:r>
                          <a:rPr kumimoji="1" lang="zh-CN" altLang="en-US"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𝑸</m:t>
                        </m:r>
                      </m:den>
                    </m:f>
                  </m:oMath>
                </a14:m>
                <a:endParaRPr kumimoji="1" lang="en-US" altLang="zh-CN" sz="3200" b="1" i="1" dirty="0">
                  <a:latin typeface="Cambria Math" charset="0"/>
                  <a:ea typeface="Microsoft YaHei" charset="-122"/>
                  <a:cs typeface="Microsoft YaHei" charset="-122"/>
                </a:endParaRPr>
              </a:p>
              <a:p>
                <a:pPr>
                  <a:lnSpc>
                    <a:spcPct val="150000"/>
                  </a:lnSpc>
                </a:pPr>
                <a14:m>
                  <m:oMathPara xmlns:m="http://schemas.openxmlformats.org/officeDocument/2006/math">
                    <m:oMathParaPr>
                      <m:jc m:val="left"/>
                    </m:oMathParaPr>
                    <m:oMath xmlns:m="http://schemas.openxmlformats.org/officeDocument/2006/math">
                      <m:r>
                        <a:rPr kumimoji="1" lang="zh-CN" altLang="en-US" sz="3200" b="1" i="1" smtClean="0">
                          <a:latin typeface="Cambria Math" charset="0"/>
                          <a:ea typeface="Microsoft YaHei" charset="-122"/>
                          <a:cs typeface="Microsoft YaHei" charset="-122"/>
                        </a:rPr>
                        <m:t>          </m:t>
                      </m:r>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panose="02040503050406030204" pitchFamily="18"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𝑻𝑭𝑪</m:t>
                          </m:r>
                          <m:r>
                            <a:rPr kumimoji="1" lang="en-US" altLang="zh-CN" sz="3200" b="1" i="1" smtClean="0">
                              <a:latin typeface="Cambria Math" charset="0"/>
                              <a:ea typeface="Microsoft YaHei" charset="-122"/>
                              <a:cs typeface="Microsoft YaHei" charset="-122"/>
                            </a:rPr>
                            <m:t>+△</m:t>
                          </m:r>
                          <m:r>
                            <a:rPr kumimoji="1" lang="en-US" altLang="zh-CN" sz="3200" b="1" i="1" smtClean="0">
                              <a:latin typeface="Cambria Math" charset="0"/>
                              <a:ea typeface="Microsoft YaHei" charset="-122"/>
                              <a:cs typeface="Microsoft YaHei" charset="-122"/>
                            </a:rPr>
                            <m:t>𝑻𝑽𝑪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m:oMathPara>
                </a14:m>
                <a:endParaRPr kumimoji="1" lang="en-US" altLang="zh-CN" sz="3200" b="1" i="1" dirty="0">
                  <a:latin typeface="Cambria Math" charset="0"/>
                  <a:ea typeface="Microsoft YaHei" charset="-122"/>
                  <a:cs typeface="Microsoft YaHei" charset="-122"/>
                </a:endParaRPr>
              </a:p>
              <a:p>
                <a:pPr>
                  <a:lnSpc>
                    <a:spcPct val="150000"/>
                  </a:lnSpc>
                </a:pPr>
                <a:r>
                  <a:rPr kumimoji="1" lang="zh-CN" altLang="en-US" sz="3200" b="1" dirty="0">
                    <a:ea typeface="Microsoft YaHei" charset="-122"/>
                    <a:cs typeface="Microsoft YaHei" charset="-122"/>
                  </a:rPr>
                  <a:t>          </a:t>
                </a:r>
                <a14:m>
                  <m:oMath xmlns:m="http://schemas.openxmlformats.org/officeDocument/2006/math">
                    <m:r>
                      <a:rPr kumimoji="1" lang="en-US" altLang="zh-CN" sz="3200" b="1" i="1" smtClean="0">
                        <a:latin typeface="Cambria Math" charset="0"/>
                        <a:ea typeface="Microsoft YaHei" charset="-122"/>
                        <a:cs typeface="Microsoft YaHei" charset="-122"/>
                      </a:rPr>
                      <m:t>=</m:t>
                    </m:r>
                    <m:f>
                      <m:fPr>
                        <m:ctrlPr>
                          <a:rPr kumimoji="1" lang="mr-IN" altLang="zh-CN" sz="3200" b="1" i="1">
                            <a:latin typeface="Cambria Math" panose="02040503050406030204" pitchFamily="18" charset="0"/>
                            <a:ea typeface="Microsoft YaHei" charset="-122"/>
                            <a:cs typeface="Microsoft YaHei" charset="-122"/>
                          </a:rPr>
                        </m:ctrlPr>
                      </m:fPr>
                      <m:num>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𝑻</m:t>
                        </m:r>
                        <m:r>
                          <a:rPr kumimoji="1" lang="en-US" altLang="zh-CN" sz="3200" b="1" i="1" smtClean="0">
                            <a:latin typeface="Cambria Math" charset="0"/>
                            <a:ea typeface="Microsoft YaHei" charset="-122"/>
                            <a:cs typeface="Microsoft YaHei" charset="-122"/>
                          </a:rPr>
                          <m:t>𝑽</m:t>
                        </m:r>
                        <m:r>
                          <a:rPr kumimoji="1" lang="en-US" altLang="zh-CN" sz="3200" b="1" i="1">
                            <a:latin typeface="Cambria Math" charset="0"/>
                            <a:ea typeface="Microsoft YaHei" charset="-122"/>
                            <a:cs typeface="Microsoft YaHei" charset="-122"/>
                          </a:rPr>
                          <m:t>𝑪</m:t>
                        </m:r>
                      </m:num>
                      <m:den>
                        <m:r>
                          <a:rPr kumimoji="1" lang="zh-CN" altLang="en-US" sz="3200" b="1" i="1">
                            <a:latin typeface="Cambria Math" charset="0"/>
                            <a:ea typeface="Microsoft YaHei" charset="-122"/>
                            <a:cs typeface="Microsoft YaHei" charset="-122"/>
                          </a:rPr>
                          <m:t>△</m:t>
                        </m:r>
                        <m:r>
                          <a:rPr kumimoji="1" lang="en-US" altLang="zh-CN" sz="3200" b="1" i="1">
                            <a:latin typeface="Cambria Math" charset="0"/>
                            <a:ea typeface="Microsoft YaHei" charset="-122"/>
                            <a:cs typeface="Microsoft YaHei" charset="-122"/>
                          </a:rPr>
                          <m:t>𝑸</m:t>
                        </m:r>
                      </m:den>
                    </m:f>
                  </m:oMath>
                </a14:m>
                <a:endParaRPr kumimoji="1" lang="en-US" altLang="zh-CN" sz="3200" b="1" dirty="0">
                  <a:latin typeface="Microsoft YaHei" charset="-122"/>
                  <a:ea typeface="Microsoft YaHei" charset="-122"/>
                  <a:cs typeface="Microsoft YaHei"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898812" y="2539775"/>
                <a:ext cx="6805636" cy="3958520"/>
              </a:xfrm>
              <a:prstGeom prst="rect">
                <a:avLst/>
              </a:prstGeom>
              <a:blipFill rotWithShape="0">
                <a:blip r:embed="rId8"/>
                <a:stretch>
                  <a:fillRect l="-2238"/>
                </a:stretch>
              </a:blipFill>
            </p:spPr>
            <p:txBody>
              <a:bodyPr/>
              <a:lstStyle/>
              <a:p>
                <a:r>
                  <a:rPr lang="zh-CN" altLang="en-US">
                    <a:noFill/>
                  </a:rPr>
                  <a:t> </a:t>
                </a:r>
              </a:p>
            </p:txBody>
          </p:sp>
        </mc:Fallback>
      </mc:AlternateContent>
      <p:sp>
        <p:nvSpPr>
          <p:cNvPr id="6" name="圆角矩形 5"/>
          <p:cNvSpPr/>
          <p:nvPr/>
        </p:nvSpPr>
        <p:spPr>
          <a:xfrm>
            <a:off x="8704448" y="3639811"/>
            <a:ext cx="3359888" cy="310130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：产量</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p:txBody>
      </p:sp>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mc:AlternateContent xmlns:mc="http://schemas.openxmlformats.org/markup-compatibility/2006" xmlns:a14="http://schemas.microsoft.com/office/drawing/2010/main">
        <mc:Choice Requires="a14">
          <p:sp>
            <p:nvSpPr>
              <p:cNvPr id="9" name="圆角矩形 8"/>
              <p:cNvSpPr/>
              <p:nvPr/>
            </p:nvSpPr>
            <p:spPr>
              <a:xfrm>
                <a:off x="4921364" y="5381941"/>
                <a:ext cx="3630338" cy="1237764"/>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为什么</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m:rPr>
                            <m:nor/>
                          </m:rPr>
                          <a:rPr kumimoji="1" lang="zh-CN" altLang="en-US" sz="2400" dirty="0">
                            <a:latin typeface="Microsoft YaHei" charset="-122"/>
                            <a:ea typeface="Microsoft YaHei" charset="-122"/>
                            <a:cs typeface="Microsoft YaHei" charset="-122"/>
                          </a:rPr>
                          <m:t>△</m:t>
                        </m:r>
                        <m:r>
                          <m:rPr>
                            <m:nor/>
                          </m:rPr>
                          <a:rPr kumimoji="1" lang="en-US" altLang="zh-CN" sz="2400" dirty="0">
                            <a:latin typeface="Microsoft YaHei" charset="-122"/>
                            <a:ea typeface="Microsoft YaHei" charset="-122"/>
                            <a:cs typeface="Microsoft YaHei" charset="-122"/>
                          </a:rPr>
                          <m:t>TFC</m:t>
                        </m:r>
                      </m:num>
                      <m:den>
                        <m:r>
                          <a:rPr kumimoji="1" lang="zh-CN" altLang="en-US" sz="2400" b="0" i="1" smtClean="0">
                            <a:latin typeface="Cambria Math" charset="0"/>
                            <a:ea typeface="Microsoft YaHei" charset="-122"/>
                            <a:cs typeface="Microsoft YaHei" charset="-122"/>
                          </a:rPr>
                          <m:t>△</m:t>
                        </m:r>
                        <m:r>
                          <a:rPr kumimoji="1" lang="en-US" altLang="zh-CN" sz="2400" b="0" i="1" smtClean="0">
                            <a:latin typeface="Cambria Math" charset="0"/>
                            <a:ea typeface="Microsoft YaHei" charset="-122"/>
                            <a:cs typeface="Microsoft YaHei" charset="-122"/>
                          </a:rPr>
                          <m:t>𝑄</m:t>
                        </m:r>
                      </m:den>
                    </m:f>
                    <m:r>
                      <a:rPr kumimoji="1" lang="zh-CN" altLang="en-US" sz="2400" i="1" smtClean="0">
                        <a:latin typeface="Cambria Math" charset="0"/>
                        <a:ea typeface="Microsoft YaHei" charset="-122"/>
                        <a:cs typeface="Microsoft YaHei" charset="-122"/>
                      </a:rPr>
                      <m:t>不见了</m:t>
                    </m:r>
                  </m:oMath>
                </a14:m>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mc:Choice>
        <mc:Fallback xmlns="">
          <p:sp>
            <p:nvSpPr>
              <p:cNvPr id="9" name="圆角矩形 8"/>
              <p:cNvSpPr>
                <a:spLocks noRot="1" noChangeAspect="1" noMove="1" noResize="1" noEditPoints="1" noAdjustHandles="1" noChangeArrowheads="1" noChangeShapeType="1" noTextEdit="1"/>
              </p:cNvSpPr>
              <p:nvPr/>
            </p:nvSpPr>
            <p:spPr>
              <a:xfrm>
                <a:off x="4921364" y="5381941"/>
                <a:ext cx="3630338" cy="1237764"/>
              </a:xfrm>
              <a:prstGeom prst="roundRect">
                <a:avLst/>
              </a:prstGeom>
              <a:blipFill rotWithShape="0">
                <a:blip r:embed="rId9"/>
                <a:stretch>
                  <a:fillRect l="-669"/>
                </a:stretch>
              </a:blipFill>
            </p:spPr>
            <p:txBody>
              <a:bodyPr/>
              <a:lstStyle/>
              <a:p>
                <a:r>
                  <a:rPr lang="zh-CN" altLang="en-US">
                    <a:noFill/>
                  </a:rPr>
                  <a:t> </a:t>
                </a:r>
              </a:p>
            </p:txBody>
          </p:sp>
        </mc:Fallback>
      </mc:AlternateContent>
      <p:sp>
        <p:nvSpPr>
          <p:cNvPr id="2" name="矩形标注 1"/>
          <p:cNvSpPr/>
          <p:nvPr/>
        </p:nvSpPr>
        <p:spPr>
          <a:xfrm>
            <a:off x="6963507" y="1488333"/>
            <a:ext cx="2924751" cy="1192119"/>
          </a:xfrm>
          <a:prstGeom prst="wedgeRectCallout">
            <a:avLst>
              <a:gd name="adj1" fmla="val -58577"/>
              <a:gd name="adj2" fmla="val 262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总固定成本不变。△</a:t>
            </a:r>
            <a:r>
              <a:rPr kumimoji="1" lang="en-US" altLang="zh-CN" sz="2400" dirty="0">
                <a:latin typeface="Microsoft YaHei" charset="-122"/>
                <a:ea typeface="Microsoft YaHei" charset="-122"/>
                <a:cs typeface="Microsoft YaHei" charset="-122"/>
              </a:rPr>
              <a:t>TFC=0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249496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三、短期边际成本</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8704448" y="4742195"/>
            <a:ext cx="3359888" cy="1998920"/>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400" dirty="0">
                <a:latin typeface="Microsoft YaHei" charset="-122"/>
                <a:ea typeface="Microsoft YaHei" charset="-122"/>
                <a:cs typeface="Microsoft YaHei" charset="-122"/>
              </a:rPr>
              <a:t>纵轴：成本</a:t>
            </a:r>
            <a:r>
              <a:rPr kumimoji="1" lang="en-US" altLang="zh-CN" sz="2400" dirty="0">
                <a:latin typeface="Microsoft YaHei" charset="-122"/>
                <a:ea typeface="Microsoft YaHei" charset="-122"/>
                <a:cs typeface="Microsoft YaHei" charset="-122"/>
              </a:rPr>
              <a:t>C</a:t>
            </a:r>
          </a:p>
          <a:p>
            <a:pPr>
              <a:lnSpc>
                <a:spcPct val="150000"/>
              </a:lnSpc>
            </a:pPr>
            <a:r>
              <a:rPr kumimoji="1" lang="zh-CN" altLang="en-US" sz="2400" dirty="0">
                <a:latin typeface="Microsoft YaHei" charset="-122"/>
                <a:ea typeface="Microsoft YaHei" charset="-122"/>
                <a:cs typeface="Microsoft YaHei" charset="-122"/>
              </a:rPr>
              <a:t>横轴：产量</a:t>
            </a:r>
            <a:r>
              <a:rPr kumimoji="1" lang="en-US" altLang="zh-CN" sz="2400" dirty="0">
                <a:latin typeface="Microsoft YaHei" charset="-122"/>
                <a:ea typeface="Microsoft YaHei" charset="-122"/>
                <a:cs typeface="Microsoft YaHei" charset="-122"/>
              </a:rPr>
              <a:t>Q</a:t>
            </a: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endParaRPr kumimoji="1"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8"/>
          <a:stretch>
            <a:fillRect/>
          </a:stretch>
        </p:blipFill>
        <p:spPr>
          <a:xfrm>
            <a:off x="1275907" y="2921032"/>
            <a:ext cx="5173478" cy="3473834"/>
          </a:xfrm>
          <a:prstGeom prst="rect">
            <a:avLst/>
          </a:prstGeom>
        </p:spPr>
      </p:pic>
      <p:sp>
        <p:nvSpPr>
          <p:cNvPr id="7" name="矩形 6"/>
          <p:cNvSpPr/>
          <p:nvPr/>
        </p:nvSpPr>
        <p:spPr>
          <a:xfrm>
            <a:off x="0" y="64936"/>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6.2.1.3</a:t>
            </a:r>
            <a:r>
              <a:rPr lang="zh-CN" altLang="en-US" sz="1200" dirty="0">
                <a:solidFill>
                  <a:schemeClr val="bg1">
                    <a:lumMod val="75000"/>
                  </a:schemeClr>
                </a:solidFill>
                <a:latin typeface="SimSun" charset="-122"/>
                <a:ea typeface="SimSun" charset="-122"/>
                <a:cs typeface="SimSun" charset="-122"/>
              </a:rPr>
              <a:t>短期边际成本</a:t>
            </a:r>
            <a:r>
              <a:rPr lang="en-US" altLang="zh-CN" sz="1200" dirty="0">
                <a:solidFill>
                  <a:schemeClr val="bg1">
                    <a:lumMod val="75000"/>
                  </a:schemeClr>
                </a:solidFill>
                <a:latin typeface="SimSun" charset="-122"/>
                <a:ea typeface="SimSun" charset="-122"/>
                <a:cs typeface="SimSun" charset="-122"/>
              </a:rPr>
              <a:t>(SMC)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168313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161036"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、已知产量是</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；产量是</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单位时的平均成本为</a:t>
            </a:r>
            <a:r>
              <a:rPr kumimoji="1" lang="en-US" altLang="zh-CN" sz="2400" dirty="0">
                <a:latin typeface="Microsoft YaHei" charset="-122"/>
                <a:ea typeface="Microsoft YaHei" charset="-122"/>
                <a:cs typeface="Microsoft YaHei" charset="-122"/>
              </a:rPr>
              <a:t>510</a:t>
            </a:r>
            <a:r>
              <a:rPr kumimoji="1" lang="zh-CN" altLang="en-US" sz="2400" dirty="0">
                <a:latin typeface="Microsoft YaHei" charset="-122"/>
                <a:ea typeface="Microsoft YaHei" charset="-122"/>
                <a:cs typeface="Microsoft YaHei" charset="-122"/>
              </a:rPr>
              <a:t>，那么生产第</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单位产品时的边际成本是（   ）</a:t>
            </a:r>
            <a:r>
              <a:rPr kumimoji="1" lang="en-US" altLang="zh-CN" sz="2400" dirty="0">
                <a:latin typeface="Microsoft YaHei" charset="-122"/>
                <a:ea typeface="Microsoft YaHei" charset="-122"/>
                <a:cs typeface="Microsoft YaHei" charset="-122"/>
              </a:rPr>
              <a:t>1910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A:500</a:t>
            </a:r>
          </a:p>
          <a:p>
            <a:pPr>
              <a:lnSpc>
                <a:spcPct val="150000"/>
              </a:lnSpc>
            </a:pPr>
            <a:r>
              <a:rPr kumimoji="1" lang="en-US" altLang="zh-CN" sz="2400" dirty="0">
                <a:latin typeface="Microsoft YaHei" charset="-122"/>
                <a:ea typeface="Microsoft YaHei" charset="-122"/>
                <a:cs typeface="Microsoft YaHei" charset="-122"/>
              </a:rPr>
              <a:t>B:510</a:t>
            </a:r>
          </a:p>
          <a:p>
            <a:pPr>
              <a:lnSpc>
                <a:spcPct val="150000"/>
              </a:lnSpc>
            </a:pPr>
            <a:r>
              <a:rPr kumimoji="1" lang="en-US" altLang="zh-CN" sz="2400" dirty="0">
                <a:latin typeface="Microsoft YaHei" charset="-122"/>
                <a:ea typeface="Microsoft YaHei" charset="-122"/>
                <a:cs typeface="Microsoft YaHei" charset="-122"/>
              </a:rPr>
              <a:t>C:520</a:t>
            </a:r>
          </a:p>
          <a:p>
            <a:pPr>
              <a:lnSpc>
                <a:spcPct val="150000"/>
              </a:lnSpc>
            </a:pPr>
            <a:r>
              <a:rPr kumimoji="1" lang="en-US" altLang="zh-CN" sz="2400" dirty="0">
                <a:latin typeface="Microsoft YaHei" charset="-122"/>
                <a:ea typeface="Microsoft YaHei" charset="-122"/>
                <a:cs typeface="Microsoft YaHei" charset="-122"/>
              </a:rPr>
              <a:t>D:610</a:t>
            </a:r>
          </a:p>
        </p:txBody>
      </p:sp>
    </p:spTree>
    <p:extLst>
      <p:ext uri="{BB962C8B-B14F-4D97-AF65-F5344CB8AC3E}">
        <p14:creationId xmlns:p14="http://schemas.microsoft.com/office/powerpoint/2010/main" val="147714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第六章：成本分析</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008636"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、已知产量是</a:t>
            </a:r>
            <a:r>
              <a:rPr kumimoji="1" lang="en-US" altLang="zh-CN" sz="2400" dirty="0">
                <a:latin typeface="Microsoft YaHei" charset="-122"/>
                <a:ea typeface="Microsoft YaHei" charset="-122"/>
                <a:cs typeface="Microsoft YaHei" charset="-122"/>
              </a:rPr>
              <a:t>10</a:t>
            </a:r>
            <a:r>
              <a:rPr kumimoji="1" lang="zh-CN" altLang="en-US" sz="2400" dirty="0">
                <a:latin typeface="Microsoft YaHei" charset="-122"/>
                <a:ea typeface="Microsoft YaHei" charset="-122"/>
                <a:cs typeface="Microsoft YaHei" charset="-122"/>
              </a:rPr>
              <a:t>单位时的总成本是</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；产量是</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单位时的平均成本为</a:t>
            </a:r>
            <a:r>
              <a:rPr kumimoji="1" lang="en-US" altLang="zh-CN" sz="2400" dirty="0">
                <a:latin typeface="Microsoft YaHei" charset="-122"/>
                <a:ea typeface="Microsoft YaHei" charset="-122"/>
                <a:cs typeface="Microsoft YaHei" charset="-122"/>
              </a:rPr>
              <a:t>510</a:t>
            </a:r>
            <a:r>
              <a:rPr kumimoji="1" lang="zh-CN" altLang="en-US" sz="2400" dirty="0">
                <a:latin typeface="Microsoft YaHei" charset="-122"/>
                <a:ea typeface="Microsoft YaHei" charset="-122"/>
                <a:cs typeface="Microsoft YaHei" charset="-122"/>
              </a:rPr>
              <a:t>，那么生产第</a:t>
            </a:r>
            <a:r>
              <a:rPr kumimoji="1" lang="en-US" altLang="zh-CN" sz="2400" dirty="0">
                <a:latin typeface="Microsoft YaHei" charset="-122"/>
                <a:ea typeface="Microsoft YaHei" charset="-122"/>
                <a:cs typeface="Microsoft YaHei" charset="-122"/>
              </a:rPr>
              <a:t>11</a:t>
            </a:r>
            <a:r>
              <a:rPr kumimoji="1" lang="zh-CN" altLang="en-US" sz="2400" dirty="0">
                <a:latin typeface="Microsoft YaHei" charset="-122"/>
                <a:ea typeface="Microsoft YaHei" charset="-122"/>
                <a:cs typeface="Microsoft YaHei" charset="-122"/>
              </a:rPr>
              <a:t>单位产品时的边际成本是（ </a:t>
            </a: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1910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A:500</a:t>
            </a:r>
          </a:p>
          <a:p>
            <a:pPr>
              <a:lnSpc>
                <a:spcPct val="150000"/>
              </a:lnSpc>
            </a:pPr>
            <a:r>
              <a:rPr kumimoji="1" lang="en-US" altLang="zh-CN" sz="2400" dirty="0">
                <a:latin typeface="Microsoft YaHei" charset="-122"/>
                <a:ea typeface="Microsoft YaHei" charset="-122"/>
                <a:cs typeface="Microsoft YaHei" charset="-122"/>
              </a:rPr>
              <a:t>B:510</a:t>
            </a:r>
          </a:p>
          <a:p>
            <a:pPr>
              <a:lnSpc>
                <a:spcPct val="150000"/>
              </a:lnSpc>
            </a:pPr>
            <a:r>
              <a:rPr kumimoji="1" lang="en-US" altLang="zh-CN" sz="2400" dirty="0">
                <a:latin typeface="Microsoft YaHei" charset="-122"/>
                <a:ea typeface="Microsoft YaHei" charset="-122"/>
                <a:cs typeface="Microsoft YaHei" charset="-122"/>
              </a:rPr>
              <a:t>C:520</a:t>
            </a:r>
          </a:p>
          <a:p>
            <a:pPr>
              <a:lnSpc>
                <a:spcPct val="150000"/>
              </a:lnSpc>
            </a:pPr>
            <a:r>
              <a:rPr kumimoji="1" lang="en-US" altLang="zh-CN" sz="2400" dirty="0">
                <a:solidFill>
                  <a:srgbClr val="C00000"/>
                </a:solidFill>
                <a:latin typeface="Microsoft YaHei" charset="-122"/>
                <a:ea typeface="Microsoft YaHei" charset="-122"/>
                <a:cs typeface="Microsoft YaHei" charset="-122"/>
              </a:rPr>
              <a:t>D:610</a:t>
            </a:r>
          </a:p>
        </p:txBody>
      </p:sp>
      <p:sp>
        <p:nvSpPr>
          <p:cNvPr id="2" name="矩形 1"/>
          <p:cNvSpPr/>
          <p:nvPr/>
        </p:nvSpPr>
        <p:spPr>
          <a:xfrm>
            <a:off x="2595690" y="2857745"/>
            <a:ext cx="6795450" cy="581057"/>
          </a:xfrm>
          <a:prstGeom prst="rect">
            <a:avLst/>
          </a:prstGeom>
          <a:ln>
            <a:solidFill>
              <a:srgbClr val="C00000"/>
            </a:solidFill>
          </a:ln>
        </p:spPr>
        <p:txBody>
          <a:bodyPr wrap="none">
            <a:spAutoFit/>
          </a:bodyPr>
          <a:lstStyle/>
          <a:p>
            <a:pPr algn="ctr">
              <a:lnSpc>
                <a:spcPct val="150000"/>
              </a:lnSpc>
            </a:pPr>
            <a:r>
              <a:rPr kumimoji="1" lang="zh-CN" altLang="en-US" sz="2400" dirty="0">
                <a:latin typeface="Microsoft YaHei" charset="-122"/>
                <a:ea typeface="Microsoft YaHei" charset="-122"/>
                <a:cs typeface="Microsoft YaHei" charset="-122"/>
              </a:rPr>
              <a:t>短期边际成本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短期总成本的增量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总产量的增量</a:t>
            </a:r>
            <a:endParaRPr kumimoji="1" lang="en-US" altLang="zh-CN" sz="2400" dirty="0">
              <a:latin typeface="Microsoft YaHei" charset="-122"/>
              <a:ea typeface="Microsoft YaHei" charset="-122"/>
              <a:cs typeface="Microsoft YaHei" charset="-122"/>
            </a:endParaRPr>
          </a:p>
        </p:txBody>
      </p:sp>
      <p:sp>
        <p:nvSpPr>
          <p:cNvPr id="3" name="矩形 2">
            <a:extLst>
              <a:ext uri="{FF2B5EF4-FFF2-40B4-BE49-F238E27FC236}">
                <a16:creationId xmlns:a16="http://schemas.microsoft.com/office/drawing/2014/main" id="{951E3A18-BD77-AE4E-A562-28B2A55EEE84}"/>
              </a:ext>
            </a:extLst>
          </p:cNvPr>
          <p:cNvSpPr/>
          <p:nvPr/>
        </p:nvSpPr>
        <p:spPr>
          <a:xfrm>
            <a:off x="2595690" y="3754614"/>
            <a:ext cx="6096000" cy="2346220"/>
          </a:xfrm>
          <a:prstGeom prst="rect">
            <a:avLst/>
          </a:prstGeom>
        </p:spPr>
        <p:txBody>
          <a:bodyPr>
            <a:spAutoFit/>
          </a:bodyPr>
          <a:lstStyle/>
          <a:p>
            <a:pPr>
              <a:lnSpc>
                <a:spcPct val="150000"/>
              </a:lnSpc>
            </a:pPr>
            <a:r>
              <a:rPr kumimoji="1" lang="zh-CN" altLang="en-US" sz="2000" dirty="0">
                <a:latin typeface="Microsoft YaHei" charset="-122"/>
                <a:ea typeface="Microsoft YaHei" charset="-122"/>
                <a:cs typeface="Microsoft YaHei" charset="-122"/>
              </a:rPr>
              <a:t>边际成本：每增加一个单位产量所增加的总成本。</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生产</a:t>
            </a:r>
            <a:r>
              <a:rPr kumimoji="1" lang="en-US" altLang="zh-CN" sz="2000" dirty="0">
                <a:latin typeface="Microsoft YaHei" charset="-122"/>
                <a:ea typeface="Microsoft YaHei" charset="-122"/>
                <a:cs typeface="Microsoft YaHei" charset="-122"/>
              </a:rPr>
              <a:t>11</a:t>
            </a:r>
            <a:r>
              <a:rPr kumimoji="1" lang="zh-CN" altLang="en-US" sz="2000" dirty="0">
                <a:latin typeface="Microsoft YaHei" charset="-122"/>
                <a:ea typeface="Microsoft YaHei" charset="-122"/>
                <a:cs typeface="Microsoft YaHei" charset="-122"/>
              </a:rPr>
              <a:t>单位时的总成本是</a:t>
            </a:r>
            <a:r>
              <a:rPr kumimoji="1" lang="en-US" altLang="zh-CN" sz="2000" dirty="0">
                <a:latin typeface="Microsoft YaHei" charset="-122"/>
                <a:ea typeface="Microsoft YaHei" charset="-122"/>
                <a:cs typeface="Microsoft YaHei" charset="-122"/>
              </a:rPr>
              <a:t>11×510=5610</a:t>
            </a:r>
            <a:r>
              <a:rPr kumimoji="1" lang="zh-CN" altLang="en-US" sz="2000" dirty="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生产</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单位时的总成本是</a:t>
            </a:r>
            <a:r>
              <a:rPr kumimoji="1" lang="en-US" altLang="zh-CN" sz="2000" dirty="0">
                <a:latin typeface="Microsoft YaHei" charset="-122"/>
                <a:ea typeface="Microsoft YaHei" charset="-122"/>
                <a:cs typeface="Microsoft YaHei" charset="-122"/>
              </a:rPr>
              <a:t>5000</a:t>
            </a:r>
            <a:r>
              <a:rPr kumimoji="1" lang="zh-CN" altLang="en-US" sz="2000" dirty="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故生产第</a:t>
            </a:r>
            <a:r>
              <a:rPr kumimoji="1" lang="en-US" altLang="zh-CN" sz="2000" dirty="0">
                <a:latin typeface="Microsoft YaHei" charset="-122"/>
                <a:ea typeface="Microsoft YaHei" charset="-122"/>
                <a:cs typeface="Microsoft YaHei" charset="-122"/>
              </a:rPr>
              <a:t>11</a:t>
            </a:r>
            <a:r>
              <a:rPr kumimoji="1" lang="zh-CN" altLang="en-US" sz="2000" dirty="0">
                <a:latin typeface="Microsoft YaHei" charset="-122"/>
                <a:ea typeface="Microsoft YaHei" charset="-122"/>
                <a:cs typeface="Microsoft YaHei" charset="-122"/>
              </a:rPr>
              <a:t>单位产品时的边际成本</a:t>
            </a:r>
            <a:r>
              <a:rPr kumimoji="1" lang="en-US" altLang="zh-CN" sz="2000" dirty="0">
                <a:latin typeface="Microsoft YaHei" charset="-122"/>
                <a:ea typeface="Microsoft YaHei" charset="-122"/>
                <a:cs typeface="Microsoft YaHei" charset="-122"/>
              </a:rPr>
              <a:t>=5610-5000=610</a:t>
            </a:r>
            <a:r>
              <a:rPr kumimoji="1" lang="zh-CN" altLang="en-US" sz="2000" dirty="0">
                <a:latin typeface="Microsoft YaHei" charset="-122"/>
                <a:ea typeface="Microsoft YaHei" charset="-122"/>
                <a:cs typeface="Microsoft YaHei" charset="-122"/>
              </a:rPr>
              <a:t>。</a:t>
            </a:r>
            <a:endParaRPr kumimoji="1"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163903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008636" cy="3269549"/>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、边际成本是指（）</a:t>
            </a:r>
            <a:r>
              <a:rPr kumimoji="1" lang="en-US" altLang="zh-CN" sz="2400" dirty="0">
                <a:latin typeface="Microsoft YaHei" charset="-122"/>
                <a:ea typeface="Microsoft YaHei" charset="-122"/>
                <a:cs typeface="Microsoft YaHei" charset="-122"/>
              </a:rPr>
              <a:t>0707</a:t>
            </a:r>
            <a:r>
              <a:rPr kumimoji="1" lang="zh-CN" altLang="en-US" sz="2400" dirty="0">
                <a:latin typeface="Microsoft YaHei" charset="-122"/>
                <a:ea typeface="Microsoft YaHei" charset="-122"/>
                <a:cs typeface="Microsoft YaHei" charset="-122"/>
              </a:rPr>
              <a:t>考题 </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总成本除以产量</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平均成本除以产量</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投入的生产要素每增加一个单位所增加的产量</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产量增加一个单位，给总成本带来多大的变化</a:t>
            </a:r>
          </a:p>
          <a:p>
            <a:pPr>
              <a:lnSpc>
                <a:spcPct val="150000"/>
              </a:lnSpc>
            </a:pPr>
            <a:endParaRPr kumimoji="1"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818388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008636"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、边际成本是指（</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0707</a:t>
            </a:r>
            <a:r>
              <a:rPr kumimoji="1" lang="zh-CN" altLang="en-US" sz="2400" dirty="0">
                <a:latin typeface="Microsoft YaHei" charset="-122"/>
                <a:ea typeface="Microsoft YaHei" charset="-122"/>
                <a:cs typeface="Microsoft YaHei" charset="-122"/>
              </a:rPr>
              <a:t>考题 </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总成本除以产量</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平均成本除以产量</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投入的生产要素每增加一个单位所增加的产量</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产量增加一个单位，给总成本带来多大的变化</a:t>
            </a:r>
          </a:p>
        </p:txBody>
      </p:sp>
    </p:spTree>
    <p:extLst>
      <p:ext uri="{BB962C8B-B14F-4D97-AF65-F5344CB8AC3E}">
        <p14:creationId xmlns:p14="http://schemas.microsoft.com/office/powerpoint/2010/main" val="2298089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a:t>
            </a:r>
            <a:r>
              <a:rPr kumimoji="1" lang="en-US" altLang="zh-CN" sz="2000" dirty="0">
                <a:latin typeface="Microsoft YaHei" charset="-122"/>
                <a:ea typeface="Microsoft YaHei" charset="-122"/>
                <a:cs typeface="Microsoft YaHei" charset="-122"/>
              </a:rPr>
              <a:t>SAC</a:t>
            </a:r>
            <a:r>
              <a:rPr kumimoji="1" lang="zh-CN" altLang="en-US" sz="2000" dirty="0">
                <a:latin typeface="Microsoft YaHei" charset="-122"/>
                <a:ea typeface="Microsoft YaHei" charset="-122"/>
                <a:cs typeface="Microsoft YaHei" charset="-122"/>
              </a:rPr>
              <a:t>曲线与</a:t>
            </a:r>
            <a:r>
              <a:rPr kumimoji="1" lang="en-US" altLang="zh-CN" sz="2000" dirty="0">
                <a:latin typeface="Microsoft YaHei" charset="-122"/>
                <a:ea typeface="Microsoft YaHei" charset="-122"/>
                <a:cs typeface="Microsoft YaHei" charset="-122"/>
              </a:rPr>
              <a:t>SMC</a:t>
            </a:r>
            <a:r>
              <a:rPr kumimoji="1" lang="zh-CN" altLang="en-US" sz="2000" dirty="0">
                <a:latin typeface="Microsoft YaHei" charset="-122"/>
                <a:ea typeface="Microsoft YaHei" charset="-122"/>
                <a:cs typeface="Microsoft YaHei" charset="-122"/>
              </a:rPr>
              <a:t>曲线之间的关系</a:t>
            </a: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圆角矩形 5"/>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pic>
        <p:nvPicPr>
          <p:cNvPr id="7" name="图片 6" descr="d71d2923630f1345843d1b740c13a9f"/>
          <p:cNvPicPr/>
          <p:nvPr/>
        </p:nvPicPr>
        <p:blipFill rotWithShape="1">
          <a:blip r:embed="rId8"/>
          <a:srcRect l="10810" r="11527" b="10794"/>
          <a:stretch/>
        </p:blipFill>
        <p:spPr>
          <a:xfrm>
            <a:off x="1086510" y="2561530"/>
            <a:ext cx="6016040" cy="4296470"/>
          </a:xfrm>
          <a:prstGeom prst="rect">
            <a:avLst/>
          </a:prstGeom>
        </p:spPr>
      </p:pic>
    </p:spTree>
    <p:extLst>
      <p:ext uri="{BB962C8B-B14F-4D97-AF65-F5344CB8AC3E}">
        <p14:creationId xmlns:p14="http://schemas.microsoft.com/office/powerpoint/2010/main" val="21033188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a:t>
            </a:r>
            <a:r>
              <a:rPr kumimoji="1" lang="en-US" altLang="zh-CN" sz="2000" dirty="0">
                <a:latin typeface="Microsoft YaHei" charset="-122"/>
                <a:ea typeface="Microsoft YaHei" charset="-122"/>
                <a:cs typeface="Microsoft YaHei" charset="-122"/>
              </a:rPr>
              <a:t>SAC</a:t>
            </a:r>
            <a:r>
              <a:rPr kumimoji="1" lang="zh-CN" altLang="en-US" sz="2000" dirty="0">
                <a:latin typeface="Microsoft YaHei" charset="-122"/>
                <a:ea typeface="Microsoft YaHei" charset="-122"/>
                <a:cs typeface="Microsoft YaHei" charset="-122"/>
              </a:rPr>
              <a:t>曲线与</a:t>
            </a:r>
            <a:r>
              <a:rPr kumimoji="1" lang="en-US" altLang="zh-CN" sz="2000" dirty="0">
                <a:latin typeface="Microsoft YaHei" charset="-122"/>
                <a:ea typeface="Microsoft YaHei" charset="-122"/>
                <a:cs typeface="Microsoft YaHei" charset="-122"/>
              </a:rPr>
              <a:t>SMC</a:t>
            </a:r>
            <a:r>
              <a:rPr kumimoji="1" lang="zh-CN" altLang="en-US" sz="2000" dirty="0">
                <a:latin typeface="Microsoft YaHei" charset="-122"/>
                <a:ea typeface="Microsoft YaHei" charset="-122"/>
                <a:cs typeface="Microsoft YaHei" charset="-122"/>
              </a:rPr>
              <a:t>曲线之间的关系</a:t>
            </a: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p>
        </p:txBody>
      </p:sp>
      <p:sp>
        <p:nvSpPr>
          <p:cNvPr id="2" name="矩形 1"/>
          <p:cNvSpPr/>
          <p:nvPr/>
        </p:nvSpPr>
        <p:spPr>
          <a:xfrm>
            <a:off x="738164" y="3231117"/>
            <a:ext cx="10844309" cy="499624"/>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26764343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a:t>
            </a:r>
            <a:r>
              <a:rPr kumimoji="1" lang="en-US" altLang="zh-CN" sz="2000" dirty="0">
                <a:latin typeface="Microsoft YaHei" charset="-122"/>
                <a:ea typeface="Microsoft YaHei" charset="-122"/>
                <a:cs typeface="Microsoft YaHei" charset="-122"/>
              </a:rPr>
              <a:t>SAC</a:t>
            </a:r>
            <a:r>
              <a:rPr kumimoji="1" lang="zh-CN" altLang="en-US" sz="2000" dirty="0">
                <a:latin typeface="Microsoft YaHei" charset="-122"/>
                <a:ea typeface="Microsoft YaHei" charset="-122"/>
                <a:cs typeface="Microsoft YaHei" charset="-122"/>
              </a:rPr>
              <a:t>曲线与</a:t>
            </a:r>
            <a:r>
              <a:rPr kumimoji="1" lang="en-US" altLang="zh-CN" sz="2000" dirty="0">
                <a:latin typeface="Microsoft YaHei" charset="-122"/>
                <a:ea typeface="Microsoft YaHei" charset="-122"/>
                <a:cs typeface="Microsoft YaHei" charset="-122"/>
              </a:rPr>
              <a:t>SMC</a:t>
            </a:r>
            <a:r>
              <a:rPr kumimoji="1" lang="zh-CN" altLang="en-US" sz="2000" dirty="0">
                <a:latin typeface="Microsoft YaHei" charset="-122"/>
                <a:ea typeface="Microsoft YaHei" charset="-122"/>
                <a:cs typeface="Microsoft YaHei" charset="-122"/>
              </a:rPr>
              <a:t>曲线之间的关系</a:t>
            </a: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p>
        </p:txBody>
      </p:sp>
      <p:sp>
        <p:nvSpPr>
          <p:cNvPr id="2" name="矩形 1"/>
          <p:cNvSpPr/>
          <p:nvPr/>
        </p:nvSpPr>
        <p:spPr>
          <a:xfrm>
            <a:off x="738164" y="3231117"/>
            <a:ext cx="10844309" cy="1477328"/>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endParaRPr lang="en-US" altLang="zh-CN" sz="2000" dirty="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8734741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a:t>
            </a:r>
            <a:r>
              <a:rPr kumimoji="1" lang="en-US" altLang="zh-CN" sz="2000" dirty="0">
                <a:latin typeface="Microsoft YaHei" charset="-122"/>
                <a:ea typeface="Microsoft YaHei" charset="-122"/>
                <a:cs typeface="Microsoft YaHei" charset="-122"/>
              </a:rPr>
              <a:t>SAC</a:t>
            </a:r>
            <a:r>
              <a:rPr kumimoji="1" lang="zh-CN" altLang="en-US" sz="2000" dirty="0">
                <a:latin typeface="Microsoft YaHei" charset="-122"/>
                <a:ea typeface="Microsoft YaHei" charset="-122"/>
                <a:cs typeface="Microsoft YaHei" charset="-122"/>
              </a:rPr>
              <a:t>曲线与</a:t>
            </a:r>
            <a:r>
              <a:rPr kumimoji="1" lang="en-US" altLang="zh-CN" sz="2000" dirty="0">
                <a:latin typeface="Microsoft YaHei" charset="-122"/>
                <a:ea typeface="Microsoft YaHei" charset="-122"/>
                <a:cs typeface="Microsoft YaHei" charset="-122"/>
              </a:rPr>
              <a:t>SMC</a:t>
            </a:r>
            <a:r>
              <a:rPr kumimoji="1" lang="zh-CN" altLang="en-US" sz="2000" dirty="0">
                <a:latin typeface="Microsoft YaHei" charset="-122"/>
                <a:ea typeface="Microsoft YaHei" charset="-122"/>
                <a:cs typeface="Microsoft YaHei" charset="-122"/>
              </a:rPr>
              <a:t>曲线之间的关系</a:t>
            </a: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p>
        </p:txBody>
      </p:sp>
      <p:sp>
        <p:nvSpPr>
          <p:cNvPr id="2" name="矩形 1"/>
          <p:cNvSpPr/>
          <p:nvPr/>
        </p:nvSpPr>
        <p:spPr>
          <a:xfrm>
            <a:off x="738164" y="3231117"/>
            <a:ext cx="10844309" cy="1938992"/>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与</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一定相交于</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的最低点（</a:t>
            </a:r>
            <a:r>
              <a:rPr lang="en-US" altLang="zh-CN" sz="2000" dirty="0">
                <a:latin typeface="Microsoft YaHei" charset="-122"/>
                <a:ea typeface="Microsoft YaHei" charset="-122"/>
                <a:cs typeface="Microsoft YaHei" charset="-122"/>
              </a:rPr>
              <a:t>E</a:t>
            </a:r>
            <a:r>
              <a:rPr lang="zh-CN" altLang="en-US" sz="2000" dirty="0">
                <a:latin typeface="Microsoft YaHei" charset="-122"/>
                <a:ea typeface="Microsoft YaHei" charset="-122"/>
                <a:cs typeface="Microsoft YaHei" charset="-122"/>
              </a:rPr>
              <a:t>点）。</a:t>
            </a:r>
            <a:endParaRPr lang="en-US" altLang="zh-CN" sz="2000" dirty="0">
              <a:latin typeface="Microsoft YaHei" charset="-122"/>
              <a:ea typeface="Microsoft YaHei" charset="-122"/>
              <a:cs typeface="Microsoft YaHei" charset="-122"/>
            </a:endParaRP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11264124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476950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a:t>
            </a:r>
            <a:r>
              <a:rPr kumimoji="1" lang="en-US" altLang="zh-CN" sz="2000" dirty="0">
                <a:latin typeface="Microsoft YaHei" charset="-122"/>
                <a:ea typeface="Microsoft YaHei" charset="-122"/>
                <a:cs typeface="Microsoft YaHei" charset="-122"/>
              </a:rPr>
              <a:t>SAC</a:t>
            </a:r>
            <a:r>
              <a:rPr kumimoji="1" lang="zh-CN" altLang="en-US" sz="2000" dirty="0">
                <a:latin typeface="Microsoft YaHei" charset="-122"/>
                <a:ea typeface="Microsoft YaHei" charset="-122"/>
                <a:cs typeface="Microsoft YaHei" charset="-122"/>
              </a:rPr>
              <a:t>曲线与</a:t>
            </a:r>
            <a:r>
              <a:rPr kumimoji="1" lang="en-US" altLang="zh-CN" sz="2000" dirty="0">
                <a:latin typeface="Microsoft YaHei" charset="-122"/>
                <a:ea typeface="Microsoft YaHei" charset="-122"/>
                <a:cs typeface="Microsoft YaHei" charset="-122"/>
              </a:rPr>
              <a:t>SMC</a:t>
            </a:r>
            <a:r>
              <a:rPr kumimoji="1" lang="zh-CN" altLang="en-US" sz="2000" dirty="0">
                <a:latin typeface="Microsoft YaHei" charset="-122"/>
                <a:ea typeface="Microsoft YaHei" charset="-122"/>
                <a:cs typeface="Microsoft YaHei" charset="-122"/>
              </a:rPr>
              <a:t>曲线之间的关系</a:t>
            </a:r>
          </a:p>
        </p:txBody>
      </p:sp>
      <p:sp>
        <p:nvSpPr>
          <p:cNvPr id="6" name="圆角矩形 5"/>
          <p:cNvSpPr/>
          <p:nvPr/>
        </p:nvSpPr>
        <p:spPr>
          <a:xfrm>
            <a:off x="8704448" y="112157"/>
            <a:ext cx="3359888" cy="252471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：短期边际成本</a:t>
            </a:r>
          </a:p>
        </p:txBody>
      </p:sp>
      <p:sp>
        <p:nvSpPr>
          <p:cNvPr id="2" name="矩形 1"/>
          <p:cNvSpPr/>
          <p:nvPr/>
        </p:nvSpPr>
        <p:spPr>
          <a:xfrm>
            <a:off x="738164" y="3231117"/>
            <a:ext cx="10844309" cy="2400657"/>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1</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AFC—</a:t>
            </a:r>
            <a:r>
              <a:rPr lang="zh-CN" altLang="en-US" sz="2000" dirty="0">
                <a:latin typeface="Microsoft YaHei" charset="-122"/>
                <a:ea typeface="Microsoft YaHei" charset="-122"/>
                <a:cs typeface="Microsoft YaHei" charset="-122"/>
              </a:rPr>
              <a:t>直向右下方倾斜，表明随着产量的增加，分摊到每件产品中的固定费用减少。</a:t>
            </a: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曲线都呈“</a:t>
            </a:r>
            <a:r>
              <a:rPr lang="en-US" altLang="zh-CN" sz="2000" dirty="0">
                <a:latin typeface="Microsoft YaHei" charset="-122"/>
                <a:ea typeface="Microsoft YaHei" charset="-122"/>
                <a:cs typeface="Microsoft YaHei" charset="-122"/>
              </a:rPr>
              <a:t>U”</a:t>
            </a:r>
            <a:r>
              <a:rPr lang="zh-CN" altLang="en-US" sz="2000" dirty="0">
                <a:latin typeface="Microsoft YaHei" charset="-122"/>
                <a:ea typeface="Microsoft YaHei" charset="-122"/>
                <a:cs typeface="Microsoft YaHei" charset="-122"/>
              </a:rPr>
              <a:t>形，表明这三种成本最初都随着产量的增加而下降，当下降到一定程度后，又随着产量的增加而上升。</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3</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与</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一定相交于</a:t>
            </a:r>
            <a:r>
              <a:rPr lang="en-US" altLang="zh-CN" sz="2000" dirty="0">
                <a:latin typeface="Microsoft YaHei" charset="-122"/>
                <a:ea typeface="Microsoft YaHei" charset="-122"/>
                <a:cs typeface="Microsoft YaHei" charset="-122"/>
              </a:rPr>
              <a:t>SAC</a:t>
            </a:r>
            <a:r>
              <a:rPr lang="zh-CN" altLang="en-US" sz="2000" dirty="0">
                <a:latin typeface="Microsoft YaHei" charset="-122"/>
                <a:ea typeface="Microsoft YaHei" charset="-122"/>
                <a:cs typeface="Microsoft YaHei" charset="-122"/>
              </a:rPr>
              <a:t>的最低点（</a:t>
            </a:r>
            <a:r>
              <a:rPr lang="en-US" altLang="zh-CN" sz="2000" dirty="0">
                <a:latin typeface="Microsoft YaHei" charset="-122"/>
                <a:ea typeface="Microsoft YaHei" charset="-122"/>
                <a:cs typeface="Microsoft YaHei" charset="-122"/>
              </a:rPr>
              <a:t>E</a:t>
            </a:r>
            <a:r>
              <a:rPr lang="zh-CN" altLang="en-US" sz="2000" dirty="0">
                <a:latin typeface="Microsoft YaHei" charset="-122"/>
                <a:ea typeface="Microsoft YaHei" charset="-122"/>
                <a:cs typeface="Microsoft YaHei" charset="-122"/>
              </a:rPr>
              <a:t>点）。</a:t>
            </a:r>
            <a:endParaRPr lang="en-US" altLang="zh-CN" sz="2000" dirty="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a:t>
            </a:r>
            <a:r>
              <a:rPr lang="en-US" altLang="zh-CN" sz="2000" dirty="0">
                <a:latin typeface="Microsoft YaHei" charset="-122"/>
                <a:ea typeface="Microsoft YaHei" charset="-122"/>
                <a:cs typeface="Microsoft YaHei" charset="-122"/>
              </a:rPr>
              <a:t>SMC</a:t>
            </a:r>
            <a:r>
              <a:rPr lang="zh-CN" altLang="en-US" sz="2000" dirty="0">
                <a:latin typeface="Microsoft YaHei" charset="-122"/>
                <a:ea typeface="Microsoft YaHei" charset="-122"/>
                <a:cs typeface="Microsoft YaHei" charset="-122"/>
              </a:rPr>
              <a:t>与</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相交于</a:t>
            </a:r>
            <a:r>
              <a:rPr lang="en-US" altLang="zh-CN" sz="2000" dirty="0">
                <a:latin typeface="Microsoft YaHei" charset="-122"/>
                <a:ea typeface="Microsoft YaHei" charset="-122"/>
                <a:cs typeface="Microsoft YaHei" charset="-122"/>
              </a:rPr>
              <a:t>AVC</a:t>
            </a:r>
            <a:r>
              <a:rPr lang="zh-CN" altLang="en-US" sz="2000" dirty="0">
                <a:latin typeface="Microsoft YaHei" charset="-122"/>
                <a:ea typeface="Microsoft YaHei" charset="-122"/>
                <a:cs typeface="Microsoft YaHei" charset="-122"/>
              </a:rPr>
              <a:t>的最低点（</a:t>
            </a:r>
            <a:r>
              <a:rPr lang="en-US" altLang="zh-CN" sz="2000" dirty="0">
                <a:latin typeface="Microsoft YaHei" charset="-122"/>
                <a:ea typeface="Microsoft YaHei" charset="-122"/>
                <a:cs typeface="Microsoft YaHei" charset="-122"/>
              </a:rPr>
              <a:t>H</a:t>
            </a:r>
            <a:r>
              <a:rPr lang="zh-CN" altLang="en-US" sz="2000" dirty="0">
                <a:latin typeface="Microsoft YaHei" charset="-122"/>
                <a:ea typeface="Microsoft YaHei" charset="-122"/>
                <a:cs typeface="Microsoft YaHei" charset="-122"/>
              </a:rPr>
              <a:t>点）。</a:t>
            </a:r>
          </a:p>
        </p:txBody>
      </p:sp>
      <p:pic>
        <p:nvPicPr>
          <p:cNvPr id="7" name="图片 6" descr="d71d2923630f1345843d1b740c13a9f"/>
          <p:cNvPicPr/>
          <p:nvPr/>
        </p:nvPicPr>
        <p:blipFill rotWithShape="1">
          <a:blip r:embed="rId3"/>
          <a:srcRect l="10810" r="11527" b="10794"/>
          <a:stretch/>
        </p:blipFill>
        <p:spPr>
          <a:xfrm>
            <a:off x="4257290" y="180296"/>
            <a:ext cx="4060234" cy="2443647"/>
          </a:xfrm>
          <a:prstGeom prst="rect">
            <a:avLst/>
          </a:prstGeom>
        </p:spPr>
      </p:pic>
    </p:spTree>
    <p:extLst>
      <p:ext uri="{BB962C8B-B14F-4D97-AF65-F5344CB8AC3E}">
        <p14:creationId xmlns:p14="http://schemas.microsoft.com/office/powerpoint/2010/main" val="31324115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168905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请计算：该公司的总固定成本（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41847384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请计算：该公司的总固定成本（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STC=TFC+TVC</a:t>
            </a: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2780030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908818026"/>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69331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请计算：该公司的总固定成本（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800" dirty="0">
                <a:latin typeface="Microsoft YaHei" charset="-122"/>
                <a:ea typeface="Microsoft YaHei" charset="-122"/>
                <a:cs typeface="Microsoft YaHei" charset="-122"/>
              </a:rPr>
              <a:t>1</a:t>
            </a:r>
            <a:r>
              <a:rPr kumimoji="1" lang="zh-CN" altLang="en-US" sz="2800" dirty="0">
                <a:latin typeface="Microsoft YaHei" charset="-122"/>
                <a:ea typeface="Microsoft YaHei" charset="-122"/>
                <a:cs typeface="Microsoft YaHei" charset="-122"/>
              </a:rPr>
              <a:t>、</a:t>
            </a:r>
            <a:r>
              <a:rPr kumimoji="1" lang="en-US" altLang="zh-CN" sz="2800" dirty="0">
                <a:latin typeface="Microsoft YaHei" charset="-122"/>
                <a:ea typeface="Microsoft YaHei" charset="-122"/>
                <a:cs typeface="Microsoft YaHei" charset="-122"/>
              </a:rPr>
              <a:t>STC=TFC+TVC</a:t>
            </a: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TFC=200</a:t>
            </a:r>
          </a:p>
          <a:p>
            <a:pPr>
              <a:lnSpc>
                <a:spcPct val="150000"/>
              </a:lnSpc>
            </a:pPr>
            <a:endParaRPr kumimoji="1" lang="en-US" altLang="zh-CN" sz="2800" dirty="0">
              <a:latin typeface="Microsoft YaHei" charset="-122"/>
              <a:ea typeface="Microsoft YaHei" charset="-122"/>
              <a:cs typeface="Microsoft YaHei" charset="-122"/>
            </a:endParaRPr>
          </a:p>
        </p:txBody>
      </p:sp>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34171144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mc:AlternateContent xmlns:mc="http://schemas.openxmlformats.org/markup-compatibility/2006" xmlns:a14="http://schemas.microsoft.com/office/drawing/2010/main">
        <mc:Choice Requires="a14">
          <p:sp>
            <p:nvSpPr>
              <p:cNvPr id="6" name="文本框 5"/>
              <p:cNvSpPr txBox="1"/>
              <p:nvPr/>
            </p:nvSpPr>
            <p:spPr>
              <a:xfrm>
                <a:off x="489097" y="1472751"/>
                <a:ext cx="10781414" cy="468666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请计算：该公司的总固定成本（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800" dirty="0">
                    <a:latin typeface="Microsoft YaHei" charset="-122"/>
                    <a:ea typeface="Microsoft YaHei" charset="-122"/>
                    <a:cs typeface="Microsoft YaHei" charset="-122"/>
                  </a:rPr>
                  <a:t>1</a:t>
                </a:r>
                <a:r>
                  <a:rPr kumimoji="1" lang="zh-CN" altLang="en-US" sz="2800" dirty="0">
                    <a:latin typeface="Microsoft YaHei" charset="-122"/>
                    <a:ea typeface="Microsoft YaHei" charset="-122"/>
                    <a:cs typeface="Microsoft YaHei" charset="-122"/>
                  </a:rPr>
                  <a:t>、</a:t>
                </a:r>
                <a:r>
                  <a:rPr kumimoji="1" lang="en-US" altLang="zh-CN" sz="2800" dirty="0">
                    <a:latin typeface="Microsoft YaHei" charset="-122"/>
                    <a:ea typeface="Microsoft YaHei" charset="-122"/>
                    <a:cs typeface="Microsoft YaHei" charset="-122"/>
                  </a:rPr>
                  <a:t>STC=TFC+TVC</a:t>
                </a: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TFC=200</a:t>
                </a:r>
              </a:p>
              <a:p>
                <a:pPr>
                  <a:lnSpc>
                    <a:spcPct val="150000"/>
                  </a:lnSpc>
                </a:pPr>
                <a:r>
                  <a:rPr kumimoji="1" lang="en-US" altLang="zh-CN" sz="2800" dirty="0">
                    <a:latin typeface="Microsoft YaHei" charset="-122"/>
                    <a:ea typeface="Microsoft YaHei" charset="-122"/>
                    <a:cs typeface="Microsoft YaHei" charset="-122"/>
                  </a:rPr>
                  <a:t>2</a:t>
                </a:r>
                <a:r>
                  <a:rPr kumimoji="1" lang="zh-CN" altLang="en-US" sz="2800" dirty="0">
                    <a:latin typeface="Microsoft YaHei" charset="-122"/>
                    <a:ea typeface="Microsoft YaHei" charset="-122"/>
                    <a:cs typeface="Microsoft YaHei" charset="-122"/>
                  </a:rPr>
                  <a:t>、将</a:t>
                </a:r>
                <a:r>
                  <a:rPr kumimoji="1" lang="en-US" altLang="zh-CN" sz="2800" dirty="0">
                    <a:latin typeface="Microsoft YaHei" charset="-122"/>
                    <a:ea typeface="Microsoft YaHei" charset="-122"/>
                    <a:cs typeface="Microsoft YaHei" charset="-122"/>
                  </a:rPr>
                  <a:t>Q=100</a:t>
                </a:r>
                <a:r>
                  <a:rPr kumimoji="1" lang="zh-CN" altLang="en-US" sz="2800" dirty="0">
                    <a:latin typeface="Microsoft YaHei" charset="-122"/>
                    <a:ea typeface="Microsoft YaHei" charset="-122"/>
                    <a:cs typeface="Microsoft YaHei" charset="-122"/>
                  </a:rPr>
                  <a:t>代入：</a:t>
                </a:r>
                <a:endParaRPr kumimoji="1" lang="en-US" altLang="zh-CN" sz="2800" dirty="0">
                  <a:latin typeface="Microsoft YaHei" charset="-122"/>
                  <a:ea typeface="Microsoft YaHei" charset="-122"/>
                  <a:cs typeface="Microsoft YaHei" charset="-122"/>
                </a:endParaRP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SAC=</a:t>
                </a:r>
                <a14:m>
                  <m:oMath xmlns:m="http://schemas.openxmlformats.org/officeDocument/2006/math">
                    <m:f>
                      <m:fPr>
                        <m:ctrlPr>
                          <a:rPr kumimoji="1" lang="mr-IN" altLang="zh-CN" sz="2800" i="1" smtClean="0">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𝑄</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m:t>
                        </m:r>
                        <m:r>
                          <a:rPr kumimoji="1" lang="en-US" altLang="zh-CN" sz="2800" b="0" i="1" smtClean="0">
                            <a:latin typeface="Cambria Math" charset="0"/>
                            <a:ea typeface="Microsoft YaHei" charset="-122"/>
                            <a:cs typeface="Microsoft YaHei" charset="-122"/>
                          </a:rPr>
                          <m:t>𝑄</m:t>
                        </m:r>
                      </m:num>
                      <m:den>
                        <m:r>
                          <a:rPr kumimoji="1" lang="en-US" altLang="zh-CN" sz="2800" i="1">
                            <a:latin typeface="Cambria Math" charset="0"/>
                            <a:ea typeface="Microsoft YaHei" charset="-122"/>
                            <a:cs typeface="Microsoft YaHei" charset="-122"/>
                          </a:rPr>
                          <m:t>𝑄</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200+50×100</m:t>
                        </m:r>
                      </m:num>
                      <m:den>
                        <m:r>
                          <a:rPr kumimoji="1" lang="en-US" altLang="zh-CN" sz="2800" b="0" i="1" smtClean="0">
                            <a:latin typeface="Cambria Math" charset="0"/>
                            <a:ea typeface="Microsoft YaHei" charset="-122"/>
                            <a:cs typeface="Microsoft YaHei" charset="-122"/>
                          </a:rPr>
                          <m:t>100</m:t>
                        </m:r>
                      </m:den>
                    </m:f>
                  </m:oMath>
                </a14:m>
                <a:r>
                  <a:rPr kumimoji="1" lang="en-US" altLang="zh-CN" sz="2800" dirty="0">
                    <a:latin typeface="Microsoft YaHei" charset="-122"/>
                    <a:ea typeface="Microsoft YaHei" charset="-122"/>
                    <a:cs typeface="Microsoft YaHei" charset="-122"/>
                  </a:rPr>
                  <a:t>=52</a:t>
                </a:r>
              </a:p>
            </p:txBody>
          </p:sp>
        </mc:Choice>
        <mc:Fallback xmlns="">
          <p:sp>
            <p:nvSpPr>
              <p:cNvPr id="6" name="文本框 5"/>
              <p:cNvSpPr txBox="1">
                <a:spLocks noRot="1" noChangeAspect="1" noMove="1" noResize="1" noEditPoints="1" noAdjustHandles="1" noChangeArrowheads="1" noChangeShapeType="1" noTextEdit="1"/>
              </p:cNvSpPr>
              <p:nvPr/>
            </p:nvSpPr>
            <p:spPr>
              <a:xfrm>
                <a:off x="489097" y="1472751"/>
                <a:ext cx="10781414" cy="4686668"/>
              </a:xfrm>
              <a:prstGeom prst="rect">
                <a:avLst/>
              </a:prstGeom>
              <a:blipFill rotWithShape="0">
                <a:blip r:embed="rId3"/>
                <a:stretch>
                  <a:fillRect l="-1131" r="-170"/>
                </a:stretch>
              </a:blipFill>
            </p:spPr>
            <p:txBody>
              <a:bodyPr/>
              <a:lstStyle/>
              <a:p>
                <a:r>
                  <a:rPr lang="zh-CN" altLang="en-US">
                    <a:noFill/>
                  </a:rPr>
                  <a:t> </a:t>
                </a:r>
              </a:p>
            </p:txBody>
          </p:sp>
        </mc:Fallback>
      </mc:AlternateContent>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19570596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mc:AlternateContent xmlns:mc="http://schemas.openxmlformats.org/markup-compatibility/2006" xmlns:a14="http://schemas.microsoft.com/office/drawing/2010/main">
        <mc:Choice Requires="a14">
          <p:sp>
            <p:nvSpPr>
              <p:cNvPr id="6" name="文本框 5"/>
              <p:cNvSpPr txBox="1"/>
              <p:nvPr/>
            </p:nvSpPr>
            <p:spPr>
              <a:xfrm>
                <a:off x="489097" y="1472751"/>
                <a:ext cx="10781414" cy="498899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某公司短期总成本函数为：</a:t>
                </a:r>
                <a:r>
                  <a:rPr kumimoji="1" lang="en-US" altLang="zh-CN" sz="2400" dirty="0">
                    <a:latin typeface="Microsoft YaHei" charset="-122"/>
                    <a:ea typeface="Microsoft YaHei" charset="-122"/>
                    <a:cs typeface="Microsoft YaHei" charset="-122"/>
                  </a:rPr>
                  <a:t>STC=200+50Q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请计算：该公司的总固定成本（</a:t>
                </a: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）；该公司生产</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单位产品时的短期平均成本（</a:t>
                </a: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）；该公司短期生产的边际成本（</a:t>
                </a:r>
                <a:r>
                  <a:rPr kumimoji="1" lang="en-US" altLang="zh-CN" sz="2400" dirty="0">
                    <a:latin typeface="Microsoft YaHei" charset="-122"/>
                    <a:ea typeface="Microsoft YaHei" charset="-122"/>
                    <a:cs typeface="Microsoft YaHei" charset="-122"/>
                  </a:rPr>
                  <a:t>SMC</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800" dirty="0">
                    <a:latin typeface="Microsoft YaHei" charset="-122"/>
                    <a:ea typeface="Microsoft YaHei" charset="-122"/>
                    <a:cs typeface="Microsoft YaHei" charset="-122"/>
                  </a:rPr>
                  <a:t>1</a:t>
                </a:r>
                <a:r>
                  <a:rPr kumimoji="1" lang="zh-CN" altLang="en-US" sz="2800" dirty="0">
                    <a:latin typeface="Microsoft YaHei" charset="-122"/>
                    <a:ea typeface="Microsoft YaHei" charset="-122"/>
                    <a:cs typeface="Microsoft YaHei" charset="-122"/>
                  </a:rPr>
                  <a:t>、</a:t>
                </a:r>
                <a:r>
                  <a:rPr kumimoji="1" lang="en-US" altLang="zh-CN" sz="2800" dirty="0">
                    <a:latin typeface="Microsoft YaHei" charset="-122"/>
                    <a:ea typeface="Microsoft YaHei" charset="-122"/>
                    <a:cs typeface="Microsoft YaHei" charset="-122"/>
                  </a:rPr>
                  <a:t>STC=TFC+TVC</a:t>
                </a:r>
              </a:p>
              <a:p>
                <a:pPr>
                  <a:lnSpc>
                    <a:spcPct val="150000"/>
                  </a:lnSpc>
                </a:pP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TFC=200</a:t>
                </a:r>
              </a:p>
              <a:p>
                <a:pPr>
                  <a:lnSpc>
                    <a:spcPct val="150000"/>
                  </a:lnSpc>
                </a:pPr>
                <a:r>
                  <a:rPr kumimoji="1" lang="en-US" altLang="zh-CN" sz="2800" dirty="0">
                    <a:latin typeface="Microsoft YaHei" charset="-122"/>
                    <a:ea typeface="Microsoft YaHei" charset="-122"/>
                    <a:cs typeface="Microsoft YaHei" charset="-122"/>
                  </a:rPr>
                  <a:t>2</a:t>
                </a:r>
                <a:r>
                  <a:rPr kumimoji="1" lang="zh-CN" altLang="en-US" sz="2800" dirty="0">
                    <a:latin typeface="Microsoft YaHei" charset="-122"/>
                    <a:ea typeface="Microsoft YaHei" charset="-122"/>
                    <a:cs typeface="Microsoft YaHei" charset="-122"/>
                  </a:rPr>
                  <a:t>、</a:t>
                </a:r>
                <a:r>
                  <a:rPr kumimoji="1" lang="en-US" altLang="zh-CN" sz="2800" dirty="0">
                    <a:latin typeface="Microsoft YaHei" charset="-122"/>
                    <a:ea typeface="Microsoft YaHei" charset="-122"/>
                    <a:cs typeface="Microsoft YaHei" charset="-122"/>
                  </a:rPr>
                  <a:t>SAC=</a:t>
                </a:r>
                <a14:m>
                  <m:oMath xmlns:m="http://schemas.openxmlformats.org/officeDocument/2006/math">
                    <m:f>
                      <m:fPr>
                        <m:ctrlPr>
                          <a:rPr kumimoji="1" lang="mr-IN" altLang="zh-CN" sz="2800" i="1" smtClean="0">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𝑄</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m:t>
                        </m:r>
                        <m:r>
                          <a:rPr kumimoji="1" lang="en-US" altLang="zh-CN" sz="2800" b="0" i="1" smtClean="0">
                            <a:latin typeface="Cambria Math" charset="0"/>
                            <a:ea typeface="Microsoft YaHei" charset="-122"/>
                            <a:cs typeface="Microsoft YaHei" charset="-122"/>
                          </a:rPr>
                          <m:t>𝑄</m:t>
                        </m:r>
                      </m:num>
                      <m:den>
                        <m:r>
                          <a:rPr kumimoji="1" lang="en-US" altLang="zh-CN" sz="2800" i="1">
                            <a:latin typeface="Cambria Math" charset="0"/>
                            <a:ea typeface="Microsoft YaHei" charset="-122"/>
                            <a:cs typeface="Microsoft YaHei" charset="-122"/>
                          </a:rPr>
                          <m:t>𝑄</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200+50×100</m:t>
                        </m:r>
                      </m:num>
                      <m:den>
                        <m:r>
                          <a:rPr kumimoji="1" lang="en-US" altLang="zh-CN" sz="2800" b="0" i="1" smtClean="0">
                            <a:latin typeface="Cambria Math" charset="0"/>
                            <a:ea typeface="Microsoft YaHei" charset="-122"/>
                            <a:cs typeface="Microsoft YaHei" charset="-122"/>
                          </a:rPr>
                          <m:t>100</m:t>
                        </m:r>
                      </m:den>
                    </m:f>
                  </m:oMath>
                </a14:m>
                <a:r>
                  <a:rPr kumimoji="1" lang="en-US" altLang="zh-CN" sz="2800" dirty="0">
                    <a:latin typeface="Microsoft YaHei" charset="-122"/>
                    <a:ea typeface="Microsoft YaHei" charset="-122"/>
                    <a:cs typeface="Microsoft YaHei" charset="-122"/>
                  </a:rPr>
                  <a:t>=52</a:t>
                </a:r>
              </a:p>
              <a:p>
                <a:pPr>
                  <a:lnSpc>
                    <a:spcPct val="150000"/>
                  </a:lnSpc>
                </a:pPr>
                <a:r>
                  <a:rPr kumimoji="1" lang="en-US" altLang="zh-CN" sz="2800" dirty="0">
                    <a:latin typeface="Microsoft YaHei" charset="-122"/>
                    <a:ea typeface="Microsoft YaHei" charset="-122"/>
                    <a:cs typeface="Microsoft YaHei" charset="-122"/>
                  </a:rPr>
                  <a:t>3</a:t>
                </a:r>
                <a:r>
                  <a:rPr kumimoji="1" lang="zh-CN" altLang="en-US" sz="2800" dirty="0">
                    <a:latin typeface="Microsoft YaHei" charset="-122"/>
                    <a:ea typeface="Microsoft YaHei" charset="-122"/>
                    <a:cs typeface="Microsoft YaHei" charset="-122"/>
                  </a:rPr>
                  <a:t>、</a:t>
                </a:r>
                <a:r>
                  <a:rPr kumimoji="1" lang="en-US" altLang="zh-CN" sz="2800" dirty="0">
                    <a:latin typeface="Microsoft YaHei" charset="-122"/>
                    <a:ea typeface="Microsoft YaHei" charset="-122"/>
                    <a:cs typeface="Microsoft YaHei" charset="-122"/>
                  </a:rPr>
                  <a:t>SMC=</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a:rPr kumimoji="1" lang="en-US" altLang="zh-CN" sz="2800" b="0" i="1" smtClean="0">
                            <a:latin typeface="Cambria Math" charset="0"/>
                            <a:ea typeface="Microsoft YaHei" charset="-122"/>
                            <a:cs typeface="Microsoft YaHei" charset="-122"/>
                          </a:rPr>
                          <m:t>𝑑</m:t>
                        </m:r>
                        <m:r>
                          <a:rPr kumimoji="1" lang="en-US" altLang="zh-CN" sz="2800" i="1">
                            <a:latin typeface="Cambria Math" charset="0"/>
                            <a:ea typeface="Microsoft YaHei" charset="-122"/>
                            <a:cs typeface="Microsoft YaHei" charset="-122"/>
                          </a:rPr>
                          <m:t>𝑆𝑇𝐶</m:t>
                        </m:r>
                      </m:num>
                      <m:den>
                        <m:r>
                          <a:rPr kumimoji="1" lang="en-US" altLang="zh-CN" sz="2800" b="0" i="1" smtClean="0">
                            <a:latin typeface="Cambria Math" charset="0"/>
                            <a:ea typeface="Microsoft YaHei" charset="-122"/>
                            <a:cs typeface="Microsoft YaHei" charset="-122"/>
                          </a:rPr>
                          <m:t>𝑑</m:t>
                        </m:r>
                        <m:r>
                          <a:rPr kumimoji="1" lang="en-US" altLang="zh-CN" sz="2800" i="1">
                            <a:latin typeface="Cambria Math" charset="0"/>
                            <a:ea typeface="Microsoft YaHei" charset="-122"/>
                            <a:cs typeface="Microsoft YaHei" charset="-122"/>
                          </a:rPr>
                          <m:t>𝑄</m:t>
                        </m:r>
                      </m:den>
                    </m:f>
                  </m:oMath>
                </a14:m>
                <a:r>
                  <a:rPr kumimoji="1" lang="en-US" altLang="zh-CN" sz="2800" dirty="0">
                    <a:latin typeface="Microsoft YaHei" charset="-122"/>
                    <a:ea typeface="Microsoft YaHei" charset="-122"/>
                    <a:cs typeface="Microsoft YaHei" charset="-122"/>
                  </a:rPr>
                  <a:t>=50</a:t>
                </a:r>
              </a:p>
            </p:txBody>
          </p:sp>
        </mc:Choice>
        <mc:Fallback xmlns="">
          <p:sp>
            <p:nvSpPr>
              <p:cNvPr id="6" name="文本框 5"/>
              <p:cNvSpPr txBox="1">
                <a:spLocks noRot="1" noChangeAspect="1" noMove="1" noResize="1" noEditPoints="1" noAdjustHandles="1" noChangeArrowheads="1" noChangeShapeType="1" noTextEdit="1"/>
              </p:cNvSpPr>
              <p:nvPr/>
            </p:nvSpPr>
            <p:spPr>
              <a:xfrm>
                <a:off x="489097" y="1472751"/>
                <a:ext cx="10781414" cy="4988994"/>
              </a:xfrm>
              <a:prstGeom prst="rect">
                <a:avLst/>
              </a:prstGeom>
              <a:blipFill rotWithShape="0">
                <a:blip r:embed="rId3"/>
                <a:stretch>
                  <a:fillRect l="-1131" r="-170"/>
                </a:stretch>
              </a:blipFill>
            </p:spPr>
            <p:txBody>
              <a:bodyPr/>
              <a:lstStyle/>
              <a:p>
                <a:r>
                  <a:rPr lang="zh-CN" altLang="en-US">
                    <a:noFill/>
                  </a:rPr>
                  <a:t> </a:t>
                </a:r>
              </a:p>
            </p:txBody>
          </p:sp>
        </mc:Fallback>
      </mc:AlternateContent>
      <p:sp>
        <p:nvSpPr>
          <p:cNvPr id="4" name="圆角矩形 3"/>
          <p:cNvSpPr/>
          <p:nvPr/>
        </p:nvSpPr>
        <p:spPr>
          <a:xfrm>
            <a:off x="8704448" y="3019647"/>
            <a:ext cx="3359888" cy="3678865"/>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SAC</a:t>
            </a:r>
            <a:r>
              <a:rPr kumimoji="1" lang="zh-CN" altLang="en-US" sz="2400" dirty="0">
                <a:latin typeface="Microsoft YaHei" charset="-122"/>
                <a:ea typeface="Microsoft YaHei" charset="-122"/>
                <a:cs typeface="Microsoft YaHei" charset="-122"/>
              </a:rPr>
              <a:t>：短期平均成本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AFC</a:t>
            </a:r>
            <a:r>
              <a:rPr kumimoji="1" lang="zh-CN" altLang="en-US" sz="2400" dirty="0">
                <a:latin typeface="Microsoft YaHei" charset="-122"/>
                <a:ea typeface="Microsoft YaHei" charset="-122"/>
                <a:cs typeface="Microsoft YaHei" charset="-122"/>
              </a:rPr>
              <a:t>：平均固定成本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：平均变动成本</a:t>
            </a:r>
          </a:p>
        </p:txBody>
      </p:sp>
    </p:spTree>
    <p:extLst>
      <p:ext uri="{BB962C8B-B14F-4D97-AF65-F5344CB8AC3E}">
        <p14:creationId xmlns:p14="http://schemas.microsoft.com/office/powerpoint/2010/main" val="18518191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008636"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SMC</a:t>
            </a:r>
            <a:r>
              <a:rPr kumimoji="1" lang="zh-CN" altLang="en-US" sz="2400" dirty="0">
                <a:latin typeface="Microsoft YaHei" charset="-122"/>
                <a:ea typeface="Microsoft YaHei" charset="-122"/>
                <a:cs typeface="Microsoft YaHei" charset="-122"/>
              </a:rPr>
              <a:t>曲线与</a:t>
            </a: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曲线相交于（    ）</a:t>
            </a:r>
            <a:r>
              <a:rPr kumimoji="1" lang="en-US" altLang="zh-CN" sz="2400" dirty="0">
                <a:latin typeface="Microsoft YaHei" charset="-122"/>
                <a:ea typeface="Microsoft YaHei" charset="-122"/>
                <a:cs typeface="Microsoft YaHei" charset="-122"/>
              </a:rPr>
              <a:t>2010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A:AVC</a:t>
            </a:r>
            <a:r>
              <a:rPr kumimoji="1" lang="zh-CN" altLang="en-US" sz="2400" dirty="0">
                <a:latin typeface="Microsoft YaHei" charset="-122"/>
                <a:ea typeface="Microsoft YaHei" charset="-122"/>
                <a:cs typeface="Microsoft YaHei" charset="-122"/>
              </a:rPr>
              <a:t>曲线的上升区间</a:t>
            </a:r>
          </a:p>
          <a:p>
            <a:pPr>
              <a:lnSpc>
                <a:spcPct val="150000"/>
              </a:lnSpc>
            </a:pPr>
            <a:r>
              <a:rPr kumimoji="1" lang="en-US" altLang="zh-CN" sz="2400" dirty="0">
                <a:latin typeface="Microsoft YaHei" charset="-122"/>
                <a:ea typeface="Microsoft YaHei" charset="-122"/>
                <a:cs typeface="Microsoft YaHei" charset="-122"/>
              </a:rPr>
              <a:t>B:SMC</a:t>
            </a:r>
            <a:r>
              <a:rPr kumimoji="1" lang="zh-CN" altLang="en-US" sz="2400" dirty="0">
                <a:latin typeface="Microsoft YaHei" charset="-122"/>
                <a:ea typeface="Microsoft YaHei" charset="-122"/>
                <a:cs typeface="Microsoft YaHei" charset="-122"/>
              </a:rPr>
              <a:t>曲线的下降区间</a:t>
            </a:r>
          </a:p>
          <a:p>
            <a:pPr>
              <a:lnSpc>
                <a:spcPct val="150000"/>
              </a:lnSpc>
            </a:pPr>
            <a:r>
              <a:rPr kumimoji="1" lang="en-US" altLang="zh-CN" sz="2400" dirty="0">
                <a:latin typeface="Microsoft YaHei" charset="-122"/>
                <a:ea typeface="Microsoft YaHei" charset="-122"/>
                <a:cs typeface="Microsoft YaHei" charset="-122"/>
              </a:rPr>
              <a:t>C:AVC</a:t>
            </a:r>
            <a:r>
              <a:rPr kumimoji="1" lang="zh-CN" altLang="en-US" sz="2400" dirty="0">
                <a:latin typeface="Microsoft YaHei" charset="-122"/>
                <a:ea typeface="Microsoft YaHei" charset="-122"/>
                <a:cs typeface="Microsoft YaHei" charset="-122"/>
              </a:rPr>
              <a:t>曲线的最低点</a:t>
            </a:r>
          </a:p>
          <a:p>
            <a:pPr>
              <a:lnSpc>
                <a:spcPct val="150000"/>
              </a:lnSpc>
            </a:pPr>
            <a:r>
              <a:rPr kumimoji="1" lang="en-US" altLang="zh-CN" sz="2400" dirty="0">
                <a:latin typeface="Microsoft YaHei" charset="-122"/>
                <a:ea typeface="Microsoft YaHei" charset="-122"/>
                <a:cs typeface="Microsoft YaHei" charset="-122"/>
              </a:rPr>
              <a:t>D:SMC</a:t>
            </a:r>
            <a:r>
              <a:rPr kumimoji="1" lang="zh-CN" altLang="en-US" sz="2400" dirty="0">
                <a:latin typeface="Microsoft YaHei" charset="-122"/>
                <a:ea typeface="Microsoft YaHei" charset="-122"/>
                <a:cs typeface="Microsoft YaHei" charset="-122"/>
              </a:rPr>
              <a:t>曲线的最低点</a:t>
            </a:r>
          </a:p>
        </p:txBody>
      </p:sp>
    </p:spTree>
    <p:extLst>
      <p:ext uri="{BB962C8B-B14F-4D97-AF65-F5344CB8AC3E}">
        <p14:creationId xmlns:p14="http://schemas.microsoft.com/office/powerpoint/2010/main" val="79644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1008636"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SMC</a:t>
            </a:r>
            <a:r>
              <a:rPr kumimoji="1" lang="zh-CN" altLang="en-US" sz="2400" dirty="0">
                <a:latin typeface="Microsoft YaHei" charset="-122"/>
                <a:ea typeface="Microsoft YaHei" charset="-122"/>
                <a:cs typeface="Microsoft YaHei" charset="-122"/>
              </a:rPr>
              <a:t>曲线与</a:t>
            </a:r>
            <a:r>
              <a:rPr kumimoji="1" lang="en-US" altLang="zh-CN" sz="2400" dirty="0">
                <a:latin typeface="Microsoft YaHei" charset="-122"/>
                <a:ea typeface="Microsoft YaHei" charset="-122"/>
                <a:cs typeface="Microsoft YaHei" charset="-122"/>
              </a:rPr>
              <a:t>AVC</a:t>
            </a:r>
            <a:r>
              <a:rPr kumimoji="1" lang="zh-CN" altLang="en-US" sz="2400" dirty="0">
                <a:latin typeface="Microsoft YaHei" charset="-122"/>
                <a:ea typeface="Microsoft YaHei" charset="-122"/>
                <a:cs typeface="Microsoft YaHei" charset="-122"/>
              </a:rPr>
              <a:t>曲线相交于（</a:t>
            </a:r>
            <a:r>
              <a:rPr kumimoji="1" lang="en-US" altLang="zh-CN" sz="2400" dirty="0">
                <a:solidFill>
                  <a:srgbClr val="C00000"/>
                </a:solidFill>
                <a:latin typeface="Microsoft YaHei" charset="-122"/>
                <a:ea typeface="Microsoft YaHei" charset="-122"/>
                <a:cs typeface="Microsoft YaHei" charset="-122"/>
              </a:rPr>
              <a:t> C</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2010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A:AVC</a:t>
            </a:r>
            <a:r>
              <a:rPr kumimoji="1" lang="zh-CN" altLang="en-US" sz="2400" dirty="0">
                <a:latin typeface="Microsoft YaHei" charset="-122"/>
                <a:ea typeface="Microsoft YaHei" charset="-122"/>
                <a:cs typeface="Microsoft YaHei" charset="-122"/>
              </a:rPr>
              <a:t>曲线的上升区间</a:t>
            </a:r>
          </a:p>
          <a:p>
            <a:pPr>
              <a:lnSpc>
                <a:spcPct val="150000"/>
              </a:lnSpc>
            </a:pPr>
            <a:r>
              <a:rPr kumimoji="1" lang="en-US" altLang="zh-CN" sz="2400" dirty="0">
                <a:latin typeface="Microsoft YaHei" charset="-122"/>
                <a:ea typeface="Microsoft YaHei" charset="-122"/>
                <a:cs typeface="Microsoft YaHei" charset="-122"/>
              </a:rPr>
              <a:t>B:SMC</a:t>
            </a:r>
            <a:r>
              <a:rPr kumimoji="1" lang="zh-CN" altLang="en-US" sz="2400" dirty="0">
                <a:latin typeface="Microsoft YaHei" charset="-122"/>
                <a:ea typeface="Microsoft YaHei" charset="-122"/>
                <a:cs typeface="Microsoft YaHei" charset="-122"/>
              </a:rPr>
              <a:t>曲线的下降区间</a:t>
            </a:r>
          </a:p>
          <a:p>
            <a:pPr>
              <a:lnSpc>
                <a:spcPct val="150000"/>
              </a:lnSpc>
            </a:pPr>
            <a:r>
              <a:rPr kumimoji="1" lang="en-US" altLang="zh-CN" sz="2400" dirty="0">
                <a:solidFill>
                  <a:srgbClr val="C00000"/>
                </a:solidFill>
                <a:latin typeface="Microsoft YaHei" charset="-122"/>
                <a:ea typeface="Microsoft YaHei" charset="-122"/>
                <a:cs typeface="Microsoft YaHei" charset="-122"/>
              </a:rPr>
              <a:t>C:AVC</a:t>
            </a:r>
            <a:r>
              <a:rPr kumimoji="1" lang="zh-CN" altLang="en-US" sz="2400" dirty="0">
                <a:solidFill>
                  <a:srgbClr val="C00000"/>
                </a:solidFill>
                <a:latin typeface="Microsoft YaHei" charset="-122"/>
                <a:ea typeface="Microsoft YaHei" charset="-122"/>
                <a:cs typeface="Microsoft YaHei" charset="-122"/>
              </a:rPr>
              <a:t>曲线的最低点</a:t>
            </a:r>
          </a:p>
          <a:p>
            <a:pPr>
              <a:lnSpc>
                <a:spcPct val="150000"/>
              </a:lnSpc>
            </a:pPr>
            <a:r>
              <a:rPr kumimoji="1" lang="en-US" altLang="zh-CN" sz="2400" dirty="0">
                <a:latin typeface="Microsoft YaHei" charset="-122"/>
                <a:ea typeface="Microsoft YaHei" charset="-122"/>
                <a:cs typeface="Microsoft YaHei" charset="-122"/>
              </a:rPr>
              <a:t>D:SMC</a:t>
            </a:r>
            <a:r>
              <a:rPr kumimoji="1" lang="zh-CN" altLang="en-US" sz="2400" dirty="0">
                <a:latin typeface="Microsoft YaHei" charset="-122"/>
                <a:ea typeface="Microsoft YaHei" charset="-122"/>
                <a:cs typeface="Microsoft YaHei" charset="-122"/>
              </a:rPr>
              <a:t>曲线的最低点</a:t>
            </a:r>
          </a:p>
        </p:txBody>
      </p:sp>
    </p:spTree>
    <p:extLst>
      <p:ext uri="{BB962C8B-B14F-4D97-AF65-F5344CB8AC3E}">
        <p14:creationId xmlns:p14="http://schemas.microsoft.com/office/powerpoint/2010/main" val="3554993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512643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6.2.2</a:t>
            </a:r>
            <a:r>
              <a:rPr lang="zh-CN" altLang="en-US" sz="2800" dirty="0">
                <a:latin typeface="Microsoft YaHei" charset="-122"/>
                <a:ea typeface="Microsoft YaHei" charset="-122"/>
                <a:cs typeface="Microsoft YaHei" charset="-122"/>
              </a:rPr>
              <a:t> 长期成本分析</a:t>
            </a: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一、长期总成本</a:t>
            </a:r>
          </a:p>
        </p:txBody>
      </p:sp>
      <p:sp>
        <p:nvSpPr>
          <p:cNvPr id="2" name="矩形 1"/>
          <p:cNvSpPr/>
          <p:nvPr/>
        </p:nvSpPr>
        <p:spPr>
          <a:xfrm>
            <a:off x="738164" y="3231117"/>
            <a:ext cx="10844309" cy="1015663"/>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长期总成本</a:t>
            </a:r>
            <a:r>
              <a:rPr lang="en-US" altLang="zh-CN" sz="2000" dirty="0">
                <a:latin typeface="Microsoft YaHei" charset="-122"/>
                <a:ea typeface="Microsoft YaHei" charset="-122"/>
                <a:cs typeface="Microsoft YaHei" charset="-122"/>
              </a:rPr>
              <a:t>(long-run total cost</a:t>
            </a: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LTC)</a:t>
            </a:r>
            <a:r>
              <a:rPr lang="zh-CN" altLang="en-US" sz="2000" dirty="0">
                <a:latin typeface="Microsoft YaHei" charset="-122"/>
                <a:ea typeface="Microsoft YaHei" charset="-122"/>
                <a:cs typeface="Microsoft YaHei" charset="-122"/>
              </a:rPr>
              <a:t>：企业在长期中调整生产规模，生产各种产量所需的最低成本点的轨迹。</a:t>
            </a:r>
            <a:endParaRPr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231982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6.2.2</a:t>
            </a:r>
            <a:r>
              <a:rPr lang="zh-CN" altLang="en-US" sz="2800" dirty="0">
                <a:latin typeface="Microsoft YaHei" charset="-122"/>
                <a:ea typeface="Microsoft YaHei" charset="-122"/>
                <a:cs typeface="Microsoft YaHei" charset="-122"/>
              </a:rPr>
              <a:t> 长期成本分析</a:t>
            </a: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二、长期平均成本</a:t>
            </a:r>
          </a:p>
        </p:txBody>
      </p:sp>
      <p:sp>
        <p:nvSpPr>
          <p:cNvPr id="2" name="矩形 1"/>
          <p:cNvSpPr/>
          <p:nvPr/>
        </p:nvSpPr>
        <p:spPr>
          <a:xfrm>
            <a:off x="738164" y="3231117"/>
            <a:ext cx="10844309" cy="553998"/>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长期平均成本</a:t>
            </a:r>
            <a:r>
              <a:rPr lang="en-US" altLang="zh-CN" sz="2000" dirty="0">
                <a:latin typeface="Microsoft YaHei" charset="-122"/>
                <a:ea typeface="Microsoft YaHei" charset="-122"/>
                <a:cs typeface="Microsoft YaHei" charset="-122"/>
              </a:rPr>
              <a:t>(long-run average cost</a:t>
            </a: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 </a:t>
            </a:r>
            <a:r>
              <a:rPr lang="en-US" altLang="zh-CN" sz="2000" dirty="0">
                <a:latin typeface="Microsoft YaHei" charset="-122"/>
                <a:ea typeface="Microsoft YaHei" charset="-122"/>
                <a:cs typeface="Microsoft YaHei" charset="-122"/>
              </a:rPr>
              <a:t>LAC)</a:t>
            </a:r>
            <a:r>
              <a:rPr lang="zh-CN" altLang="en-US" sz="2000" dirty="0">
                <a:latin typeface="Microsoft YaHei" charset="-122"/>
                <a:ea typeface="Microsoft YaHei" charset="-122"/>
                <a:cs typeface="Microsoft YaHei" charset="-122"/>
              </a:rPr>
              <a:t>：单位产量所分摊的长期总成本。 </a:t>
            </a:r>
            <a:endParaRPr lang="en-US" altLang="zh-CN" sz="2000" dirty="0">
              <a:latin typeface="Microsoft YaHei" charset="-122"/>
              <a:ea typeface="Microsoft YaHei" charset="-122"/>
              <a:cs typeface="Microsoft YaHei" charset="-122"/>
            </a:endParaRPr>
          </a:p>
        </p:txBody>
      </p:sp>
      <p:sp>
        <p:nvSpPr>
          <p:cNvPr id="3" name="矩形 2"/>
          <p:cNvSpPr/>
          <p:nvPr/>
        </p:nvSpPr>
        <p:spPr>
          <a:xfrm>
            <a:off x="241348" y="114962"/>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6.2.2.2</a:t>
            </a:r>
            <a:r>
              <a:rPr lang="zh-CN" altLang="en-US" sz="1200" dirty="0">
                <a:solidFill>
                  <a:schemeClr val="bg1">
                    <a:lumMod val="75000"/>
                  </a:schemeClr>
                </a:solidFill>
                <a:latin typeface="SimSun" charset="-122"/>
                <a:ea typeface="SimSun" charset="-122"/>
                <a:cs typeface="SimSun" charset="-122"/>
              </a:rPr>
              <a:t>长期平均成本（</a:t>
            </a:r>
            <a:r>
              <a:rPr lang="en-US" altLang="zh-CN" sz="1200" dirty="0">
                <a:solidFill>
                  <a:schemeClr val="bg1">
                    <a:lumMod val="75000"/>
                  </a:schemeClr>
                </a:solidFill>
                <a:latin typeface="SimSun" charset="-122"/>
                <a:ea typeface="SimSun" charset="-122"/>
                <a:cs typeface="SimSun" charset="-122"/>
              </a:rPr>
              <a:t>LAC)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4671675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6.2.2</a:t>
            </a:r>
            <a:r>
              <a:rPr lang="zh-CN" altLang="en-US" sz="2800" dirty="0">
                <a:latin typeface="Microsoft YaHei" charset="-122"/>
                <a:ea typeface="Microsoft YaHei" charset="-122"/>
                <a:cs typeface="Microsoft YaHei" charset="-122"/>
              </a:rPr>
              <a:t> 长期成本分析</a:t>
            </a: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二、长期平均成本</a:t>
            </a:r>
          </a:p>
        </p:txBody>
      </p:sp>
      <p:pic>
        <p:nvPicPr>
          <p:cNvPr id="3" name="图片 2"/>
          <p:cNvPicPr>
            <a:picLocks noChangeAspect="1"/>
          </p:cNvPicPr>
          <p:nvPr/>
        </p:nvPicPr>
        <p:blipFill>
          <a:blip r:embed="rId3"/>
          <a:stretch>
            <a:fillRect/>
          </a:stretch>
        </p:blipFill>
        <p:spPr>
          <a:xfrm>
            <a:off x="5762847" y="855320"/>
            <a:ext cx="5377829" cy="4473797"/>
          </a:xfrm>
          <a:prstGeom prst="rect">
            <a:avLst/>
          </a:prstGeom>
        </p:spPr>
      </p:pic>
      <p:sp>
        <p:nvSpPr>
          <p:cNvPr id="9" name="矩形 8"/>
          <p:cNvSpPr/>
          <p:nvPr/>
        </p:nvSpPr>
        <p:spPr>
          <a:xfrm>
            <a:off x="241348" y="114962"/>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6.2.2.2</a:t>
            </a:r>
            <a:r>
              <a:rPr lang="zh-CN" altLang="en-US" sz="1200" dirty="0">
                <a:solidFill>
                  <a:schemeClr val="bg1">
                    <a:lumMod val="75000"/>
                  </a:schemeClr>
                </a:solidFill>
                <a:latin typeface="SimSun" charset="-122"/>
                <a:ea typeface="SimSun" charset="-122"/>
                <a:cs typeface="SimSun" charset="-122"/>
              </a:rPr>
              <a:t>长期平均成本（</a:t>
            </a:r>
            <a:r>
              <a:rPr lang="en-US" altLang="zh-CN" sz="1200" dirty="0">
                <a:solidFill>
                  <a:schemeClr val="bg1">
                    <a:lumMod val="75000"/>
                  </a:schemeClr>
                </a:solidFill>
                <a:latin typeface="SimSun" charset="-122"/>
                <a:ea typeface="SimSun" charset="-122"/>
                <a:cs typeface="SimSun" charset="-122"/>
              </a:rPr>
              <a:t>LAC)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942768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6.2.2</a:t>
            </a:r>
            <a:r>
              <a:rPr lang="zh-CN" altLang="en-US" sz="2800" dirty="0">
                <a:latin typeface="Microsoft YaHei" charset="-122"/>
                <a:ea typeface="Microsoft YaHei" charset="-122"/>
                <a:cs typeface="Microsoft YaHei" charset="-122"/>
              </a:rPr>
              <a:t> 长期成本分析</a:t>
            </a: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二、长期平均成本</a:t>
            </a:r>
          </a:p>
        </p:txBody>
      </p:sp>
      <p:pic>
        <p:nvPicPr>
          <p:cNvPr id="3" name="图片 2"/>
          <p:cNvPicPr>
            <a:picLocks noChangeAspect="1"/>
          </p:cNvPicPr>
          <p:nvPr/>
        </p:nvPicPr>
        <p:blipFill>
          <a:blip r:embed="rId3"/>
          <a:stretch>
            <a:fillRect/>
          </a:stretch>
        </p:blipFill>
        <p:spPr>
          <a:xfrm>
            <a:off x="5762847" y="855320"/>
            <a:ext cx="5377829" cy="4473797"/>
          </a:xfrm>
          <a:prstGeom prst="rect">
            <a:avLst/>
          </a:prstGeom>
        </p:spPr>
      </p:pic>
      <p:sp>
        <p:nvSpPr>
          <p:cNvPr id="4" name="矩形标注 3"/>
          <p:cNvSpPr/>
          <p:nvPr/>
        </p:nvSpPr>
        <p:spPr>
          <a:xfrm>
            <a:off x="1051325" y="3815046"/>
            <a:ext cx="4350408" cy="745659"/>
          </a:xfrm>
          <a:prstGeom prst="wedgeRectCallout">
            <a:avLst>
              <a:gd name="adj1" fmla="val 58785"/>
              <a:gd name="adj2" fmla="val -12789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a:latin typeface="Microsoft YaHei" charset="-122"/>
                <a:ea typeface="Microsoft YaHei" charset="-122"/>
                <a:cs typeface="Microsoft YaHei" charset="-122"/>
              </a:rPr>
              <a:t>规模经济规律作用的结果。</a:t>
            </a:r>
          </a:p>
        </p:txBody>
      </p:sp>
      <p:sp>
        <p:nvSpPr>
          <p:cNvPr id="9" name="矩形 8"/>
          <p:cNvSpPr/>
          <p:nvPr/>
        </p:nvSpPr>
        <p:spPr>
          <a:xfrm>
            <a:off x="241348" y="114962"/>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6.2.2.2</a:t>
            </a:r>
            <a:r>
              <a:rPr lang="zh-CN" altLang="en-US" sz="1200" dirty="0">
                <a:solidFill>
                  <a:schemeClr val="bg1">
                    <a:lumMod val="75000"/>
                  </a:schemeClr>
                </a:solidFill>
                <a:latin typeface="SimSun" charset="-122"/>
                <a:ea typeface="SimSun" charset="-122"/>
                <a:cs typeface="SimSun" charset="-122"/>
              </a:rPr>
              <a:t>长期平均成本（</a:t>
            </a:r>
            <a:r>
              <a:rPr lang="en-US" altLang="zh-CN" sz="1200" dirty="0">
                <a:solidFill>
                  <a:schemeClr val="bg1">
                    <a:lumMod val="75000"/>
                  </a:schemeClr>
                </a:solidFill>
                <a:latin typeface="SimSun" charset="-122"/>
                <a:ea typeface="SimSun" charset="-122"/>
                <a:cs typeface="SimSun" charset="-122"/>
              </a:rPr>
              <a:t>LAC)</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3405744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80381783"/>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803264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6.2.2</a:t>
            </a:r>
            <a:r>
              <a:rPr lang="zh-CN" altLang="en-US" sz="2800" dirty="0">
                <a:latin typeface="Microsoft YaHei" charset="-122"/>
                <a:ea typeface="Microsoft YaHei" charset="-122"/>
                <a:cs typeface="Microsoft YaHei" charset="-122"/>
              </a:rPr>
              <a:t> 长期成本分析</a:t>
            </a:r>
          </a:p>
        </p:txBody>
      </p:sp>
      <p:sp>
        <p:nvSpPr>
          <p:cNvPr id="17" name="圆角矩形 16"/>
          <p:cNvSpPr/>
          <p:nvPr/>
        </p:nvSpPr>
        <p:spPr>
          <a:xfrm>
            <a:off x="738164" y="1721093"/>
            <a:ext cx="5024683" cy="7456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三、长期边际成本</a:t>
            </a:r>
          </a:p>
        </p:txBody>
      </p:sp>
      <p:sp>
        <p:nvSpPr>
          <p:cNvPr id="2" name="矩形 1"/>
          <p:cNvSpPr/>
          <p:nvPr/>
        </p:nvSpPr>
        <p:spPr>
          <a:xfrm>
            <a:off x="738164" y="3231117"/>
            <a:ext cx="10844309" cy="1053622"/>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长期边际成本</a:t>
            </a:r>
            <a:r>
              <a:rPr lang="en-US" altLang="zh-CN" sz="2000" dirty="0">
                <a:latin typeface="Microsoft YaHei" charset="-122"/>
                <a:ea typeface="Microsoft YaHei" charset="-122"/>
                <a:cs typeface="Microsoft YaHei" charset="-122"/>
              </a:rPr>
              <a:t>(long-run </a:t>
            </a:r>
            <a:r>
              <a:rPr kumimoji="1" lang="en-US" altLang="zh-CN" sz="2000" dirty="0">
                <a:latin typeface="Microsoft YaHei" charset="-122"/>
                <a:ea typeface="Microsoft YaHei" charset="-122"/>
                <a:cs typeface="Microsoft YaHei" charset="-122"/>
              </a:rPr>
              <a:t>marginal cost ,</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LMC</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：当企业有足够的时间根据生产产量调整其固定要素时，每增加一个单位的产量所增加的总成本。</a:t>
            </a:r>
          </a:p>
        </p:txBody>
      </p:sp>
    </p:spTree>
    <p:extLst>
      <p:ext uri="{BB962C8B-B14F-4D97-AF65-F5344CB8AC3E}">
        <p14:creationId xmlns:p14="http://schemas.microsoft.com/office/powerpoint/2010/main" val="20035003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、长期平均成本曲线成为</a:t>
            </a:r>
            <a:r>
              <a:rPr kumimoji="1" lang="en-US" altLang="zh-CN" sz="2400" dirty="0">
                <a:latin typeface="Microsoft YaHei" charset="-122"/>
                <a:ea typeface="Microsoft YaHei" charset="-122"/>
                <a:cs typeface="Microsoft YaHei" charset="-122"/>
              </a:rPr>
              <a:t>U</a:t>
            </a:r>
            <a:r>
              <a:rPr kumimoji="1" lang="zh-CN" altLang="en-US" sz="2400" dirty="0">
                <a:latin typeface="Microsoft YaHei" charset="-122"/>
                <a:ea typeface="Microsoft YaHei" charset="-122"/>
                <a:cs typeface="Microsoft YaHei" charset="-122"/>
              </a:rPr>
              <a:t>形的原因与（）</a:t>
            </a:r>
            <a:r>
              <a:rPr kumimoji="1" lang="en-US" altLang="zh-CN" sz="2400" dirty="0">
                <a:latin typeface="Microsoft YaHei" charset="-122"/>
                <a:ea typeface="Microsoft YaHei" charset="-122"/>
                <a:cs typeface="Microsoft YaHei" charset="-122"/>
              </a:rPr>
              <a:t>0907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规模报酬有关</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外部经济与不经济有关</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要素的边际生产率有关</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固定成本与可变成本所占比重有关</a:t>
            </a:r>
          </a:p>
        </p:txBody>
      </p:sp>
    </p:spTree>
    <p:extLst>
      <p:ext uri="{BB962C8B-B14F-4D97-AF65-F5344CB8AC3E}">
        <p14:creationId xmlns:p14="http://schemas.microsoft.com/office/powerpoint/2010/main" val="4318726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、长期平均成本曲线成为</a:t>
            </a:r>
            <a:r>
              <a:rPr kumimoji="1" lang="en-US" altLang="zh-CN" sz="2400" dirty="0">
                <a:latin typeface="Microsoft YaHei" charset="-122"/>
                <a:ea typeface="Microsoft YaHei" charset="-122"/>
                <a:cs typeface="Microsoft YaHei" charset="-122"/>
              </a:rPr>
              <a:t>U</a:t>
            </a:r>
            <a:r>
              <a:rPr kumimoji="1" lang="zh-CN" altLang="en-US" sz="2400" dirty="0">
                <a:latin typeface="Microsoft YaHei" charset="-122"/>
                <a:ea typeface="Microsoft YaHei" charset="-122"/>
                <a:cs typeface="Microsoft YaHei" charset="-122"/>
              </a:rPr>
              <a:t>形的原因与（）</a:t>
            </a:r>
            <a:r>
              <a:rPr kumimoji="1" lang="en-US" altLang="zh-CN" sz="2400" dirty="0">
                <a:latin typeface="Microsoft YaHei" charset="-122"/>
                <a:ea typeface="Microsoft YaHei" charset="-122"/>
                <a:cs typeface="Microsoft YaHei" charset="-122"/>
              </a:rPr>
              <a:t>0907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solidFill>
                  <a:srgbClr val="C00000"/>
                </a:solidFill>
                <a:latin typeface="Microsoft YaHei" charset="-122"/>
                <a:ea typeface="Microsoft YaHei" charset="-122"/>
                <a:cs typeface="Microsoft YaHei" charset="-122"/>
              </a:rPr>
              <a:t>规模报酬有关</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外部经济与不经济有关</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要素的边际生产率有关</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固定成本与可变成本所占比重有关</a:t>
            </a:r>
          </a:p>
        </p:txBody>
      </p:sp>
    </p:spTree>
    <p:extLst>
      <p:ext uri="{BB962C8B-B14F-4D97-AF65-F5344CB8AC3E}">
        <p14:creationId xmlns:p14="http://schemas.microsoft.com/office/powerpoint/2010/main" val="40690075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、在长期中不存在，只有在短期内存在的成本是（）</a:t>
            </a:r>
            <a:r>
              <a:rPr kumimoji="1" lang="en-US" altLang="zh-CN" sz="2400" dirty="0">
                <a:latin typeface="Microsoft YaHei" charset="-122"/>
                <a:ea typeface="Microsoft YaHei" charset="-122"/>
                <a:cs typeface="Microsoft YaHei" charset="-122"/>
              </a:rPr>
              <a:t>1004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隐含成本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162816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、在长期中不存在，只有在短期内存在的成本是（</a:t>
            </a:r>
            <a:r>
              <a:rPr kumimoji="1" lang="en-US" altLang="zh-CN" sz="2400" dirty="0">
                <a:solidFill>
                  <a:srgbClr val="C00000"/>
                </a:solidFill>
                <a:latin typeface="Microsoft YaHei" charset="-122"/>
                <a:ea typeface="Microsoft YaHei" charset="-122"/>
                <a:cs typeface="Microsoft YaHei" charset="-122"/>
              </a:rPr>
              <a:t> B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隐含成本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439533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、当企业有足够的时间根据生产产量调整其固定要素时，每增加一个单位的产量所增加的总成本是（）模拟题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长期边际收益</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短期边际成本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边际成本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长期边际成本</a:t>
            </a:r>
          </a:p>
        </p:txBody>
      </p:sp>
    </p:spTree>
    <p:extLst>
      <p:ext uri="{BB962C8B-B14F-4D97-AF65-F5344CB8AC3E}">
        <p14:creationId xmlns:p14="http://schemas.microsoft.com/office/powerpoint/2010/main" val="23923380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416320"/>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、当企业有足够的时间根据生产产量调整其固定要素时，每增加一个单位的产量所增加的总成本是（</a:t>
            </a: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长期边际收益</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短期边际成本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边际成本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长期边际成本</a:t>
            </a:r>
          </a:p>
        </p:txBody>
      </p:sp>
    </p:spTree>
    <p:extLst>
      <p:ext uri="{BB962C8B-B14F-4D97-AF65-F5344CB8AC3E}">
        <p14:creationId xmlns:p14="http://schemas.microsoft.com/office/powerpoint/2010/main" val="7664954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科目相关：</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课程代码：</a:t>
            </a:r>
            <a:r>
              <a:rPr kumimoji="1" lang="en-US" altLang="zh-CN" sz="2400" dirty="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15388920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黑体" panose="02010609060101010101" pitchFamily="49" charset="-122"/>
                  <a:ea typeface="黑体" panose="02010609060101010101" pitchFamily="49" charset="-122"/>
                </a:rPr>
                <a:t>第七章：生产产出的决策分析</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6.1.1</a:t>
            </a:r>
            <a:r>
              <a:rPr lang="zh-CN" altLang="en-US" sz="2800" dirty="0">
                <a:latin typeface="Microsoft YaHei" charset="-122"/>
                <a:ea typeface="Microsoft YaHei" charset="-122"/>
                <a:cs typeface="Microsoft YaHei" charset="-122"/>
              </a:rPr>
              <a:t> 成本的含义</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一、成本 </a:t>
            </a:r>
            <a:r>
              <a:rPr kumimoji="1" lang="en-US" altLang="zh-CN" sz="2000" dirty="0">
                <a:latin typeface="Microsoft YaHei" charset="-122"/>
                <a:ea typeface="Microsoft YaHei" charset="-122"/>
                <a:cs typeface="Microsoft YaHei" charset="-122"/>
              </a:rPr>
              <a:t>(cost)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ext uri="{D42A27DB-BD31-4B8C-83A1-F6EECF244321}">
                <p14:modId xmlns:p14="http://schemas.microsoft.com/office/powerpoint/2010/main" val="449758106"/>
              </p:ext>
            </p:extLst>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1645706" y="2832180"/>
            <a:ext cx="2206346" cy="1654760"/>
          </a:xfrm>
          <a:prstGeom prst="rect">
            <a:avLst/>
          </a:prstGeom>
        </p:spPr>
      </p:pic>
      <p:pic>
        <p:nvPicPr>
          <p:cNvPr id="4" name="图片 3"/>
          <p:cNvPicPr>
            <a:picLocks noChangeAspect="1"/>
          </p:cNvPicPr>
          <p:nvPr/>
        </p:nvPicPr>
        <p:blipFill>
          <a:blip r:embed="rId9"/>
          <a:stretch>
            <a:fillRect/>
          </a:stretch>
        </p:blipFill>
        <p:spPr>
          <a:xfrm>
            <a:off x="4635466" y="2832181"/>
            <a:ext cx="2492526" cy="1654760"/>
          </a:xfrm>
          <a:prstGeom prst="rect">
            <a:avLst/>
          </a:prstGeom>
        </p:spPr>
      </p:pic>
      <p:pic>
        <p:nvPicPr>
          <p:cNvPr id="5" name="图片 4"/>
          <p:cNvPicPr>
            <a:picLocks noChangeAspect="1"/>
          </p:cNvPicPr>
          <p:nvPr/>
        </p:nvPicPr>
        <p:blipFill>
          <a:blip r:embed="rId10"/>
          <a:stretch>
            <a:fillRect/>
          </a:stretch>
        </p:blipFill>
        <p:spPr>
          <a:xfrm>
            <a:off x="7960238" y="2832180"/>
            <a:ext cx="2844119" cy="1654760"/>
          </a:xfrm>
          <a:prstGeom prst="rect">
            <a:avLst/>
          </a:prstGeom>
        </p:spPr>
      </p:pic>
      <p:sp>
        <p:nvSpPr>
          <p:cNvPr id="6" name="文本框 5"/>
          <p:cNvSpPr txBox="1"/>
          <p:nvPr/>
        </p:nvSpPr>
        <p:spPr>
          <a:xfrm>
            <a:off x="2299946" y="5036758"/>
            <a:ext cx="1190846" cy="467833"/>
          </a:xfrm>
          <a:prstGeom prst="rect">
            <a:avLst/>
          </a:prstGeom>
          <a:noFill/>
        </p:spPr>
        <p:txBody>
          <a:bodyPr wrap="square" rtlCol="0">
            <a:spAutoFit/>
          </a:bodyPr>
          <a:lstStyle/>
          <a:p>
            <a:r>
              <a:rPr kumimoji="1" lang="zh-CN" altLang="en-US" sz="2400">
                <a:latin typeface="Microsoft YaHei" charset="-122"/>
                <a:ea typeface="Microsoft YaHei" charset="-122"/>
                <a:cs typeface="Microsoft YaHei" charset="-122"/>
              </a:rPr>
              <a:t>材料费</a:t>
            </a:r>
          </a:p>
        </p:txBody>
      </p:sp>
      <p:sp>
        <p:nvSpPr>
          <p:cNvPr id="11" name="文本框 10"/>
          <p:cNvSpPr txBox="1"/>
          <p:nvPr/>
        </p:nvSpPr>
        <p:spPr>
          <a:xfrm>
            <a:off x="5633716" y="5036758"/>
            <a:ext cx="119084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工资</a:t>
            </a:r>
          </a:p>
        </p:txBody>
      </p:sp>
      <p:sp>
        <p:nvSpPr>
          <p:cNvPr id="12" name="文本框 11"/>
          <p:cNvSpPr txBox="1"/>
          <p:nvPr/>
        </p:nvSpPr>
        <p:spPr>
          <a:xfrm>
            <a:off x="8786874" y="5012416"/>
            <a:ext cx="1190846" cy="461665"/>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房租</a:t>
            </a:r>
          </a:p>
        </p:txBody>
      </p:sp>
    </p:spTree>
    <p:extLst>
      <p:ext uri="{BB962C8B-B14F-4D97-AF65-F5344CB8AC3E}">
        <p14:creationId xmlns:p14="http://schemas.microsoft.com/office/powerpoint/2010/main" val="13248431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选择</a:t>
            </a:r>
            <a:r>
              <a:rPr lang="en-US" altLang="zh-CN" sz="2800" dirty="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Tree>
    <p:extLst>
      <p:ext uri="{BB962C8B-B14F-4D97-AF65-F5344CB8AC3E}">
        <p14:creationId xmlns:p14="http://schemas.microsoft.com/office/powerpoint/2010/main" val="3560896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总收益</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商品单价</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销量          </a:t>
            </a:r>
            <a:r>
              <a:rPr kumimoji="1" lang="en-US" altLang="zh-CN" sz="2400" dirty="0">
                <a:solidFill>
                  <a:schemeClr val="bg1"/>
                </a:solidFill>
                <a:latin typeface="Microsoft YaHei" charset="-122"/>
                <a:ea typeface="Microsoft YaHei" charset="-122"/>
                <a:cs typeface="Microsoft YaHei" charset="-122"/>
              </a:rPr>
              <a:t>TR=P·Q</a:t>
            </a:r>
            <a:endParaRPr kumimoji="1" lang="zh-CN" altLang="en-US" sz="2400" dirty="0">
              <a:solidFill>
                <a:schemeClr val="bg1"/>
              </a:solidFill>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
        <p:nvSpPr>
          <p:cNvPr id="11"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9846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solidFill>
                  <a:schemeClr val="bg1"/>
                </a:solidFill>
                <a:latin typeface="Microsoft YaHei" charset="-122"/>
                <a:ea typeface="Microsoft YaHei" charset="-122"/>
                <a:cs typeface="Microsoft YaHei" charset="-122"/>
              </a:rPr>
              <a:t>TR=P·Q</a:t>
            </a:r>
            <a:endParaRPr kumimoji="1" lang="zh-CN" altLang="en-US" sz="2400" dirty="0">
              <a:solidFill>
                <a:schemeClr val="bg1"/>
              </a:solidFill>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
        <p:nvSpPr>
          <p:cNvPr id="11"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8709816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
        <p:nvSpPr>
          <p:cNvPr id="11"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3498663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平均收益</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总收益</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35039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平均收益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4350140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平均收益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mc:AlternateContent xmlns:mc="http://schemas.openxmlformats.org/markup-compatibility/2006" xmlns:a14="http://schemas.microsoft.com/office/drawing/2010/main">
        <mc:Choice Requires="a14">
          <p:sp>
            <p:nvSpPr>
              <p:cNvPr id="14" name="矩形 13"/>
              <p:cNvSpPr/>
              <p:nvPr/>
            </p:nvSpPr>
            <p:spPr>
              <a:xfrm>
                <a:off x="6056875" y="3827726"/>
                <a:ext cx="1523174" cy="1092992"/>
              </a:xfrm>
              <a:prstGeom prst="rect">
                <a:avLst/>
              </a:prstGeom>
            </p:spPr>
            <p:txBody>
              <a:bodyPr wrap="none">
                <a:spAutoFit/>
              </a:bodyPr>
              <a:lstStyle/>
              <a:p>
                <a:pPr>
                  <a:lnSpc>
                    <a:spcPct val="150000"/>
                  </a:lnSpc>
                </a:pPr>
                <a:r>
                  <a:rPr kumimoji="1" lang="en-US" altLang="zh-CN" sz="2800" dirty="0">
                    <a:latin typeface="Microsoft YaHei" charset="-122"/>
                    <a:ea typeface="Microsoft YaHei" charset="-122"/>
                    <a:cs typeface="Microsoft YaHei" charset="-122"/>
                  </a:rPr>
                  <a:t>AR=</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1">
                            <a:latin typeface="Cambria Math" charset="0"/>
                            <a:ea typeface="Microsoft YaHei" charset="-122"/>
                            <a:cs typeface="Microsoft YaHei" charset="-122"/>
                          </a:rPr>
                          <m:t>TR</m:t>
                        </m:r>
                      </m:num>
                      <m:den>
                        <m:r>
                          <m:rPr>
                            <m:sty m:val="p"/>
                          </m:rPr>
                          <a:rPr kumimoji="1" lang="en-US" altLang="zh-CN" sz="2800" b="0" i="1">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a:t>
                </a:r>
                <a:endParaRPr kumimoji="1" lang="zh-CN" altLang="en-US" sz="28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6056875" y="3827726"/>
                <a:ext cx="1523174" cy="1092992"/>
              </a:xfrm>
              <a:prstGeom prst="rect">
                <a:avLst/>
              </a:prstGeom>
              <a:blipFill rotWithShape="0">
                <a:blip r:embed="rId8"/>
                <a:stretch>
                  <a:fillRect l="-8434" r="-7229"/>
                </a:stretch>
              </a:blipFill>
            </p:spPr>
            <p:txBody>
              <a:bodyPr/>
              <a:lstStyle/>
              <a:p>
                <a:r>
                  <a:rPr lang="zh-CN" altLang="en-US">
                    <a:noFill/>
                  </a:rPr>
                  <a:t> </a:t>
                </a:r>
              </a:p>
            </p:txBody>
          </p:sp>
        </mc:Fallback>
      </mc:AlternateContent>
      <p:sp>
        <p:nvSpPr>
          <p:cNvPr id="15"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38854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平均收益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mc:AlternateContent xmlns:mc="http://schemas.openxmlformats.org/markup-compatibility/2006" xmlns:a14="http://schemas.microsoft.com/office/drawing/2010/main">
        <mc:Choice Requires="a14">
          <p:sp>
            <p:nvSpPr>
              <p:cNvPr id="3" name="矩形 2"/>
              <p:cNvSpPr/>
              <p:nvPr/>
            </p:nvSpPr>
            <p:spPr>
              <a:xfrm>
                <a:off x="6056875" y="3827726"/>
                <a:ext cx="2509020" cy="1012457"/>
              </a:xfrm>
              <a:prstGeom prst="rect">
                <a:avLst/>
              </a:prstGeom>
            </p:spPr>
            <p:txBody>
              <a:bodyPr wrap="none">
                <a:spAutoFit/>
              </a:bodyPr>
              <a:lstStyle/>
              <a:p>
                <a:pPr>
                  <a:lnSpc>
                    <a:spcPct val="150000"/>
                  </a:lnSpc>
                </a:pPr>
                <a:r>
                  <a:rPr kumimoji="1" lang="en-US" altLang="zh-CN" sz="2800" dirty="0">
                    <a:latin typeface="Microsoft YaHei" charset="-122"/>
                    <a:ea typeface="Microsoft YaHei" charset="-122"/>
                    <a:cs typeface="Microsoft YaHei" charset="-122"/>
                  </a:rPr>
                  <a:t>AR=</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1">
                            <a:latin typeface="Cambria Math" charset="0"/>
                            <a:ea typeface="Microsoft YaHei" charset="-122"/>
                            <a:cs typeface="Microsoft YaHei" charset="-122"/>
                          </a:rPr>
                          <m:t>TR</m:t>
                        </m:r>
                      </m:num>
                      <m:den>
                        <m:r>
                          <m:rPr>
                            <m:sty m:val="p"/>
                          </m:rPr>
                          <a:rPr kumimoji="1" lang="en-US" altLang="zh-CN" sz="2800" b="0" i="1">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0" smtClean="0">
                            <a:latin typeface="Cambria Math" charset="0"/>
                            <a:ea typeface="Microsoft YaHei" charset="-122"/>
                            <a:cs typeface="Microsoft YaHei" charset="-122"/>
                          </a:rPr>
                          <m:t>P</m:t>
                        </m:r>
                        <m:r>
                          <a:rPr kumimoji="1" lang="en-US" altLang="zh-CN" sz="2800" b="0" i="1" smtClean="0">
                            <a:latin typeface="Cambria Math" charset="0"/>
                            <a:ea typeface="Microsoft YaHei" charset="-122"/>
                            <a:cs typeface="Microsoft YaHei" charset="-122"/>
                          </a:rPr>
                          <m:t>·</m:t>
                        </m:r>
                        <m:r>
                          <m:rPr>
                            <m:sty m:val="p"/>
                          </m:rPr>
                          <a:rPr kumimoji="1" lang="en-US" altLang="zh-CN" sz="2800" b="0" i="0" smtClean="0">
                            <a:latin typeface="Cambria Math" charset="0"/>
                            <a:ea typeface="Microsoft YaHei" charset="-122"/>
                            <a:cs typeface="Microsoft YaHei" charset="-122"/>
                          </a:rPr>
                          <m:t>Q</m:t>
                        </m:r>
                      </m:num>
                      <m:den>
                        <m:r>
                          <m:rPr>
                            <m:sty m:val="p"/>
                          </m:rPr>
                          <a:rPr kumimoji="1" lang="en-US" altLang="zh-CN" sz="2800" b="0">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=P</a:t>
                </a:r>
                <a:endParaRPr kumimoji="1" lang="zh-CN" altLang="en-US" sz="2800" dirty="0">
                  <a:latin typeface="Microsoft YaHei" charset="-122"/>
                  <a:ea typeface="Microsoft YaHei"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056875" y="3827726"/>
                <a:ext cx="2509020" cy="1012457"/>
              </a:xfrm>
              <a:prstGeom prst="rect">
                <a:avLst/>
              </a:prstGeom>
              <a:blipFill rotWithShape="0">
                <a:blip r:embed="rId8"/>
                <a:stretch>
                  <a:fillRect l="-5109" r="-3893" b="-1807"/>
                </a:stretch>
              </a:blipFill>
            </p:spPr>
            <p:txBody>
              <a:bodyPr/>
              <a:lstStyle/>
              <a:p>
                <a:r>
                  <a:rPr lang="zh-CN" altLang="en-US">
                    <a:noFill/>
                  </a:rPr>
                  <a:t> </a:t>
                </a:r>
              </a:p>
            </p:txBody>
          </p:sp>
        </mc:Fallback>
      </mc:AlternateContent>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085106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平均收益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1" name="文本框 10"/>
          <p:cNvSpPr txBox="1"/>
          <p:nvPr/>
        </p:nvSpPr>
        <p:spPr>
          <a:xfrm>
            <a:off x="334126" y="5363273"/>
            <a:ext cx="12461956"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边际收益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marginal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MR</a:t>
            </a:r>
            <a:r>
              <a:rPr kumimoji="1" lang="zh-CN" altLang="en-US" sz="2400" dirty="0">
                <a:latin typeface="Microsoft YaHei" charset="-122"/>
                <a:ea typeface="Microsoft YaHei" charset="-122"/>
                <a:cs typeface="Microsoft YaHei" charset="-122"/>
              </a:rPr>
              <a:t>）：指企业每增加销售一单位产品所增加的总收入。 </a:t>
            </a: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边际收益</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总收益增量</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销量增量</a:t>
            </a: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mc:AlternateContent xmlns:mc="http://schemas.openxmlformats.org/markup-compatibility/2006" xmlns:a14="http://schemas.microsoft.com/office/drawing/2010/main">
        <mc:Choice Requires="a14">
          <p:sp>
            <p:nvSpPr>
              <p:cNvPr id="3" name="矩形 2"/>
              <p:cNvSpPr/>
              <p:nvPr/>
            </p:nvSpPr>
            <p:spPr>
              <a:xfrm>
                <a:off x="6056875" y="3827726"/>
                <a:ext cx="2509020" cy="1012457"/>
              </a:xfrm>
              <a:prstGeom prst="rect">
                <a:avLst/>
              </a:prstGeom>
            </p:spPr>
            <p:txBody>
              <a:bodyPr wrap="none">
                <a:spAutoFit/>
              </a:bodyPr>
              <a:lstStyle/>
              <a:p>
                <a:pPr>
                  <a:lnSpc>
                    <a:spcPct val="150000"/>
                  </a:lnSpc>
                </a:pPr>
                <a:r>
                  <a:rPr kumimoji="1" lang="en-US" altLang="zh-CN" sz="2800" dirty="0">
                    <a:latin typeface="Microsoft YaHei" charset="-122"/>
                    <a:ea typeface="Microsoft YaHei" charset="-122"/>
                    <a:cs typeface="Microsoft YaHei" charset="-122"/>
                  </a:rPr>
                  <a:t>AR=</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1">
                            <a:latin typeface="Cambria Math" charset="0"/>
                            <a:ea typeface="Microsoft YaHei" charset="-122"/>
                            <a:cs typeface="Microsoft YaHei" charset="-122"/>
                          </a:rPr>
                          <m:t>TR</m:t>
                        </m:r>
                      </m:num>
                      <m:den>
                        <m:r>
                          <m:rPr>
                            <m:sty m:val="p"/>
                          </m:rPr>
                          <a:rPr kumimoji="1" lang="en-US" altLang="zh-CN" sz="2800" b="0" i="1">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0" smtClean="0">
                            <a:latin typeface="Cambria Math" charset="0"/>
                            <a:ea typeface="Microsoft YaHei" charset="-122"/>
                            <a:cs typeface="Microsoft YaHei" charset="-122"/>
                          </a:rPr>
                          <m:t>P</m:t>
                        </m:r>
                        <m:r>
                          <a:rPr kumimoji="1" lang="en-US" altLang="zh-CN" sz="2800" b="0" i="1" smtClean="0">
                            <a:latin typeface="Cambria Math" charset="0"/>
                            <a:ea typeface="Microsoft YaHei" charset="-122"/>
                            <a:cs typeface="Microsoft YaHei" charset="-122"/>
                          </a:rPr>
                          <m:t>·</m:t>
                        </m:r>
                        <m:r>
                          <m:rPr>
                            <m:sty m:val="p"/>
                          </m:rPr>
                          <a:rPr kumimoji="1" lang="en-US" altLang="zh-CN" sz="2800" b="0" i="0" smtClean="0">
                            <a:latin typeface="Cambria Math" charset="0"/>
                            <a:ea typeface="Microsoft YaHei" charset="-122"/>
                            <a:cs typeface="Microsoft YaHei" charset="-122"/>
                          </a:rPr>
                          <m:t>Q</m:t>
                        </m:r>
                      </m:num>
                      <m:den>
                        <m:r>
                          <m:rPr>
                            <m:sty m:val="p"/>
                          </m:rPr>
                          <a:rPr kumimoji="1" lang="en-US" altLang="zh-CN" sz="2800" b="0">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=P</a:t>
                </a:r>
                <a:endParaRPr kumimoji="1" lang="zh-CN" altLang="en-US" sz="2800" dirty="0">
                  <a:latin typeface="Microsoft YaHei" charset="-122"/>
                  <a:ea typeface="Microsoft YaHei"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056875" y="3827726"/>
                <a:ext cx="2509020" cy="1012457"/>
              </a:xfrm>
              <a:prstGeom prst="rect">
                <a:avLst/>
              </a:prstGeom>
              <a:blipFill rotWithShape="0">
                <a:blip r:embed="rId8"/>
                <a:stretch>
                  <a:fillRect l="-5109" r="-3893" b="-1807"/>
                </a:stretch>
              </a:blipFill>
            </p:spPr>
            <p:txBody>
              <a:bodyPr/>
              <a:lstStyle/>
              <a:p>
                <a:r>
                  <a:rPr lang="zh-CN" altLang="en-US">
                    <a:noFill/>
                  </a:rPr>
                  <a:t> </a:t>
                </a:r>
              </a:p>
            </p:txBody>
          </p:sp>
        </mc:Fallback>
      </mc:AlternateContent>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40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6.1.1</a:t>
            </a:r>
            <a:r>
              <a:rPr lang="zh-CN" altLang="en-US" sz="2800" dirty="0">
                <a:latin typeface="Microsoft YaHei" charset="-122"/>
                <a:ea typeface="Microsoft YaHei" charset="-122"/>
                <a:cs typeface="Microsoft YaHei" charset="-122"/>
              </a:rPr>
              <a:t> 成本的含义</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一、成本 </a:t>
            </a:r>
            <a:r>
              <a:rPr kumimoji="1" lang="en-US" altLang="zh-CN" sz="2000" dirty="0">
                <a:latin typeface="Microsoft YaHei" charset="-122"/>
                <a:ea typeface="Microsoft YaHei" charset="-122"/>
                <a:cs typeface="Microsoft YaHei" charset="-122"/>
              </a:rPr>
              <a:t>(cost)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111465" y="2832180"/>
            <a:ext cx="9414768"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成本：企业进行生产经营活动所使用的</a:t>
            </a:r>
            <a:r>
              <a:rPr kumimoji="1" lang="zh-CN" altLang="en-US" sz="2400" dirty="0">
                <a:solidFill>
                  <a:srgbClr val="C00000"/>
                </a:solidFill>
                <a:latin typeface="Microsoft YaHei" charset="-122"/>
                <a:ea typeface="Microsoft YaHei" charset="-122"/>
                <a:cs typeface="Microsoft YaHei" charset="-122"/>
              </a:rPr>
              <a:t>生产要素的价格</a:t>
            </a:r>
            <a:r>
              <a:rPr kumimoji="1" lang="zh-CN" altLang="en-US" sz="2400" dirty="0">
                <a:latin typeface="Microsoft YaHei" charset="-122"/>
                <a:ea typeface="Microsoft YaHei" charset="-122"/>
                <a:cs typeface="Microsoft YaHei" charset="-122"/>
              </a:rPr>
              <a:t>，或生产要素的所有者必须得到的</a:t>
            </a:r>
            <a:r>
              <a:rPr kumimoji="1" lang="zh-CN" altLang="en-US" sz="2400" dirty="0">
                <a:solidFill>
                  <a:srgbClr val="C00000"/>
                </a:solidFill>
                <a:latin typeface="Microsoft YaHei" charset="-122"/>
                <a:ea typeface="Microsoft YaHei" charset="-122"/>
                <a:cs typeface="Microsoft YaHei" charset="-122"/>
              </a:rPr>
              <a:t>报酬或补偿</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pic>
        <p:nvPicPr>
          <p:cNvPr id="2" name="图片 1">
            <a:extLst>
              <a:ext uri="{FF2B5EF4-FFF2-40B4-BE49-F238E27FC236}">
                <a16:creationId xmlns:a16="http://schemas.microsoft.com/office/drawing/2014/main" id="{F85991B4-7978-AD41-A73B-6C40B9578FDA}"/>
              </a:ext>
            </a:extLst>
          </p:cNvPr>
          <p:cNvPicPr>
            <a:picLocks noChangeAspect="1"/>
          </p:cNvPicPr>
          <p:nvPr/>
        </p:nvPicPr>
        <p:blipFill>
          <a:blip r:embed="rId8"/>
          <a:stretch>
            <a:fillRect/>
          </a:stretch>
        </p:blipFill>
        <p:spPr>
          <a:xfrm>
            <a:off x="2731464" y="4026205"/>
            <a:ext cx="6424083" cy="2026850"/>
          </a:xfrm>
          <a:prstGeom prst="rect">
            <a:avLst/>
          </a:prstGeom>
        </p:spPr>
      </p:pic>
    </p:spTree>
    <p:extLst>
      <p:ext uri="{BB962C8B-B14F-4D97-AF65-F5344CB8AC3E}">
        <p14:creationId xmlns:p14="http://schemas.microsoft.com/office/powerpoint/2010/main" val="20120224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6" y="100525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一、总收益</a:t>
            </a:r>
            <a:r>
              <a:rPr kumimoji="1" lang="en-US" altLang="zh-CN" sz="2000" dirty="0">
                <a:latin typeface="Microsoft YaHei" charset="-122"/>
                <a:ea typeface="Microsoft YaHei" charset="-122"/>
                <a:cs typeface="Microsoft YaHei" charset="-122"/>
              </a:rPr>
              <a:t>(TR)</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1571955"/>
            <a:ext cx="11103894"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total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TR</a:t>
            </a:r>
            <a:r>
              <a:rPr kumimoji="1" lang="zh-CN" altLang="en-US" sz="2400" dirty="0">
                <a:latin typeface="Microsoft YaHei" charset="-122"/>
                <a:ea typeface="Microsoft YaHei" charset="-122"/>
                <a:cs typeface="Microsoft YaHei" charset="-122"/>
              </a:rPr>
              <a:t>）：指企业销售一定量的产品所得到的全部收入。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商品单价</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          </a:t>
            </a:r>
            <a:r>
              <a:rPr kumimoji="1" lang="en-US" altLang="zh-CN" sz="2400" dirty="0">
                <a:latin typeface="Microsoft YaHei" charset="-122"/>
                <a:ea typeface="Microsoft YaHei" charset="-122"/>
                <a:cs typeface="Microsoft YaHei" charset="-122"/>
              </a:rPr>
              <a:t>TR=P·Q</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6"/>
          <p:cNvSpPr/>
          <p:nvPr/>
        </p:nvSpPr>
        <p:spPr>
          <a:xfrm>
            <a:off x="334126" y="2794389"/>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二、平均收益</a:t>
            </a:r>
            <a:r>
              <a:rPr kumimoji="1" lang="en-US" altLang="zh-CN" sz="2000" dirty="0">
                <a:latin typeface="Microsoft YaHei" charset="-122"/>
                <a:ea typeface="Microsoft YaHei" charset="-122"/>
                <a:cs typeface="Microsoft YaHei" charset="-122"/>
              </a:rPr>
              <a:t>(AR)</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334126" y="3519970"/>
            <a:ext cx="11445498" cy="1200329"/>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平均收益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average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AR</a:t>
            </a:r>
            <a:r>
              <a:rPr kumimoji="1" lang="zh-CN" altLang="en-US" sz="2400" dirty="0">
                <a:latin typeface="Microsoft YaHei" charset="-122"/>
                <a:ea typeface="Microsoft YaHei" charset="-122"/>
                <a:cs typeface="Microsoft YaHei" charset="-122"/>
              </a:rPr>
              <a:t>）：指企业每销售一单位产品平均得到的收入。</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平均收益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a:t>
            </a:r>
          </a:p>
        </p:txBody>
      </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圆角矩形 9"/>
          <p:cNvSpPr/>
          <p:nvPr/>
        </p:nvSpPr>
        <p:spPr>
          <a:xfrm>
            <a:off x="334126" y="470818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三、边际收益</a:t>
            </a:r>
            <a:r>
              <a:rPr kumimoji="1" lang="en-US" altLang="zh-CN" sz="2000" dirty="0">
                <a:latin typeface="Microsoft YaHei" charset="-122"/>
                <a:ea typeface="Microsoft YaHei" charset="-122"/>
                <a:cs typeface="Microsoft YaHei" charset="-122"/>
              </a:rPr>
              <a:t>(MR)</a:t>
            </a:r>
            <a:endParaRPr kumimoji="1" lang="zh-CN" altLang="en-US" sz="2000" dirty="0">
              <a:latin typeface="Microsoft YaHei" charset="-122"/>
              <a:ea typeface="Microsoft YaHei" charset="-122"/>
              <a:cs typeface="Microsoft YaHei" charset="-122"/>
            </a:endParaRPr>
          </a:p>
        </p:txBody>
      </p:sp>
      <p:sp>
        <p:nvSpPr>
          <p:cNvPr id="11" name="文本框 10"/>
          <p:cNvSpPr txBox="1"/>
          <p:nvPr/>
        </p:nvSpPr>
        <p:spPr>
          <a:xfrm>
            <a:off x="334126" y="5363273"/>
            <a:ext cx="12461956"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边际收益</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marginal revenue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MR</a:t>
            </a:r>
            <a:r>
              <a:rPr kumimoji="1" lang="zh-CN" altLang="en-US" sz="2400" dirty="0">
                <a:latin typeface="Microsoft YaHei" charset="-122"/>
                <a:ea typeface="Microsoft YaHei" charset="-122"/>
                <a:cs typeface="Microsoft YaHei" charset="-122"/>
              </a:rPr>
              <a:t>）：指企业每增加销售一单位产品所增加的总收入。 </a:t>
            </a:r>
          </a:p>
          <a:p>
            <a:pPr>
              <a:lnSpc>
                <a:spcPct val="150000"/>
              </a:lnSpc>
            </a:pPr>
            <a:r>
              <a:rPr kumimoji="1" lang="zh-CN" altLang="en-US" sz="2400" dirty="0">
                <a:latin typeface="Microsoft YaHei" charset="-122"/>
                <a:ea typeface="Microsoft YaHei" charset="-122"/>
                <a:cs typeface="Microsoft YaHei" charset="-122"/>
              </a:rPr>
              <a:t>                边际收益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总收益增量</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销量增量</a:t>
            </a:r>
          </a:p>
        </p:txBody>
      </p:sp>
      <p:sp>
        <p:nvSpPr>
          <p:cNvPr id="12" name="圆角矩形 11"/>
          <p:cNvSpPr/>
          <p:nvPr/>
        </p:nvSpPr>
        <p:spPr>
          <a:xfrm>
            <a:off x="7130388" y="125888"/>
            <a:ext cx="1876927" cy="1169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000" dirty="0">
                <a:latin typeface="Microsoft YaHei" charset="-122"/>
                <a:ea typeface="Microsoft YaHei" charset="-122"/>
                <a:cs typeface="Microsoft YaHei" charset="-122"/>
              </a:rPr>
              <a:t>P</a:t>
            </a:r>
            <a:r>
              <a:rPr kumimoji="1" lang="zh-CN" altLang="en-US" sz="2000" dirty="0">
                <a:latin typeface="Microsoft YaHei" charset="-122"/>
                <a:ea typeface="Microsoft YaHei" charset="-122"/>
                <a:cs typeface="Microsoft YaHei" charset="-122"/>
              </a:rPr>
              <a:t>：产品价格</a:t>
            </a:r>
            <a:br>
              <a:rPr kumimoji="1" lang="en-US" altLang="zh-CN" sz="2000" dirty="0">
                <a:latin typeface="Microsoft YaHei" charset="-122"/>
                <a:ea typeface="Microsoft YaHei" charset="-122"/>
                <a:cs typeface="Microsoft YaHei" charset="-122"/>
              </a:rPr>
            </a:br>
            <a:r>
              <a:rPr kumimoji="1" lang="en-US" altLang="zh-CN" sz="2000" dirty="0">
                <a:latin typeface="Microsoft YaHei" charset="-122"/>
                <a:ea typeface="Microsoft YaHei" charset="-122"/>
                <a:cs typeface="Microsoft YaHei" charset="-122"/>
              </a:rPr>
              <a:t>Q</a:t>
            </a:r>
            <a:r>
              <a:rPr kumimoji="1" lang="zh-CN" altLang="en-US" sz="2000" dirty="0">
                <a:latin typeface="Microsoft YaHei" charset="-122"/>
                <a:ea typeface="Microsoft YaHei" charset="-122"/>
                <a:cs typeface="Microsoft YaHei" charset="-122"/>
              </a:rPr>
              <a:t>：销量</a:t>
            </a:r>
          </a:p>
        </p:txBody>
      </p:sp>
      <p:sp>
        <p:nvSpPr>
          <p:cNvPr id="13" name="矩形 12"/>
          <p:cNvSpPr/>
          <p:nvPr/>
        </p:nvSpPr>
        <p:spPr>
          <a:xfrm>
            <a:off x="0" y="59313"/>
            <a:ext cx="118494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7.1.1</a:t>
            </a:r>
            <a:r>
              <a:rPr lang="zh-CN" altLang="en-US" sz="1200" dirty="0">
                <a:solidFill>
                  <a:schemeClr val="bg1">
                    <a:lumMod val="75000"/>
                  </a:schemeClr>
                </a:solidFill>
                <a:latin typeface="SimSun" charset="-122"/>
                <a:ea typeface="SimSun" charset="-122"/>
                <a:cs typeface="SimSun" charset="-122"/>
              </a:rPr>
              <a:t>一、收益</a:t>
            </a:r>
          </a:p>
        </p:txBody>
      </p:sp>
      <mc:AlternateContent xmlns:mc="http://schemas.openxmlformats.org/markup-compatibility/2006" xmlns:a14="http://schemas.microsoft.com/office/drawing/2010/main">
        <mc:Choice Requires="a14">
          <p:sp>
            <p:nvSpPr>
              <p:cNvPr id="3" name="矩形 2"/>
              <p:cNvSpPr/>
              <p:nvPr/>
            </p:nvSpPr>
            <p:spPr>
              <a:xfrm>
                <a:off x="6056875" y="3827726"/>
                <a:ext cx="2509020" cy="1012457"/>
              </a:xfrm>
              <a:prstGeom prst="rect">
                <a:avLst/>
              </a:prstGeom>
            </p:spPr>
            <p:txBody>
              <a:bodyPr wrap="none">
                <a:spAutoFit/>
              </a:bodyPr>
              <a:lstStyle/>
              <a:p>
                <a:pPr>
                  <a:lnSpc>
                    <a:spcPct val="150000"/>
                  </a:lnSpc>
                </a:pPr>
                <a:r>
                  <a:rPr kumimoji="1" lang="en-US" altLang="zh-CN" sz="2800" dirty="0">
                    <a:latin typeface="Microsoft YaHei" charset="-122"/>
                    <a:ea typeface="Microsoft YaHei" charset="-122"/>
                    <a:cs typeface="Microsoft YaHei" charset="-122"/>
                  </a:rPr>
                  <a:t>AR=</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1">
                            <a:latin typeface="Cambria Math" charset="0"/>
                            <a:ea typeface="Microsoft YaHei" charset="-122"/>
                            <a:cs typeface="Microsoft YaHei" charset="-122"/>
                          </a:rPr>
                          <m:t>TR</m:t>
                        </m:r>
                      </m:num>
                      <m:den>
                        <m:r>
                          <m:rPr>
                            <m:sty m:val="p"/>
                          </m:rPr>
                          <a:rPr kumimoji="1" lang="en-US" altLang="zh-CN" sz="2800" b="0" i="1">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a:t>
                </a:r>
                <a:r>
                  <a:rPr kumimoji="1" lang="mr-IN" altLang="zh-CN" sz="2800" dirty="0">
                    <a:latin typeface="Microsoft YaHei" charset="-122"/>
                    <a:ea typeface="Microsoft YaHei" charset="-122"/>
                    <a:cs typeface="Microsoft YaHei" charset="-122"/>
                  </a:rPr>
                  <a:t> </a:t>
                </a:r>
                <a14:m>
                  <m:oMath xmlns:m="http://schemas.openxmlformats.org/officeDocument/2006/math">
                    <m:f>
                      <m:fPr>
                        <m:ctrlPr>
                          <a:rPr kumimoji="1" lang="mr-IN" altLang="zh-CN" sz="2800" i="1">
                            <a:latin typeface="Cambria Math" panose="02040503050406030204" pitchFamily="18" charset="0"/>
                            <a:ea typeface="Microsoft YaHei" charset="-122"/>
                            <a:cs typeface="Microsoft YaHei" charset="-122"/>
                          </a:rPr>
                        </m:ctrlPr>
                      </m:fPr>
                      <m:num>
                        <m:r>
                          <m:rPr>
                            <m:sty m:val="p"/>
                          </m:rPr>
                          <a:rPr kumimoji="1" lang="en-US" altLang="zh-CN" sz="2800" b="0" i="0" smtClean="0">
                            <a:latin typeface="Cambria Math" charset="0"/>
                            <a:ea typeface="Microsoft YaHei" charset="-122"/>
                            <a:cs typeface="Microsoft YaHei" charset="-122"/>
                          </a:rPr>
                          <m:t>P</m:t>
                        </m:r>
                        <m:r>
                          <a:rPr kumimoji="1" lang="en-US" altLang="zh-CN" sz="2800" b="0" i="1" smtClean="0">
                            <a:latin typeface="Cambria Math" charset="0"/>
                            <a:ea typeface="Microsoft YaHei" charset="-122"/>
                            <a:cs typeface="Microsoft YaHei" charset="-122"/>
                          </a:rPr>
                          <m:t>·</m:t>
                        </m:r>
                        <m:r>
                          <m:rPr>
                            <m:sty m:val="p"/>
                          </m:rPr>
                          <a:rPr kumimoji="1" lang="en-US" altLang="zh-CN" sz="2800" b="0" i="0" smtClean="0">
                            <a:latin typeface="Cambria Math" charset="0"/>
                            <a:ea typeface="Microsoft YaHei" charset="-122"/>
                            <a:cs typeface="Microsoft YaHei" charset="-122"/>
                          </a:rPr>
                          <m:t>Q</m:t>
                        </m:r>
                      </m:num>
                      <m:den>
                        <m:r>
                          <m:rPr>
                            <m:sty m:val="p"/>
                          </m:rPr>
                          <a:rPr kumimoji="1" lang="en-US" altLang="zh-CN" sz="2800" b="0">
                            <a:latin typeface="Cambria Math" charset="0"/>
                            <a:ea typeface="Microsoft YaHei" charset="-122"/>
                            <a:cs typeface="Microsoft YaHei" charset="-122"/>
                          </a:rPr>
                          <m:t>Q</m:t>
                        </m:r>
                      </m:den>
                    </m:f>
                  </m:oMath>
                </a14:m>
                <a:r>
                  <a:rPr kumimoji="1" lang="en-US" altLang="zh-CN" sz="2800" dirty="0">
                    <a:latin typeface="Microsoft YaHei" charset="-122"/>
                    <a:ea typeface="Microsoft YaHei" charset="-122"/>
                    <a:cs typeface="Microsoft YaHei" charset="-122"/>
                  </a:rPr>
                  <a:t>=P</a:t>
                </a:r>
                <a:endParaRPr kumimoji="1" lang="zh-CN" altLang="en-US" sz="2800" dirty="0">
                  <a:latin typeface="Microsoft YaHei" charset="-122"/>
                  <a:ea typeface="Microsoft YaHei" charset="-122"/>
                  <a:cs typeface="Microsoft YaHei"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056875" y="3827726"/>
                <a:ext cx="2509020" cy="1012457"/>
              </a:xfrm>
              <a:prstGeom prst="rect">
                <a:avLst/>
              </a:prstGeom>
              <a:blipFill rotWithShape="0">
                <a:blip r:embed="rId8"/>
                <a:stretch>
                  <a:fillRect l="-5109" r="-3893" b="-1807"/>
                </a:stretch>
              </a:blipFill>
            </p:spPr>
            <p:txBody>
              <a:bodyPr/>
              <a:lstStyle/>
              <a:p>
                <a:r>
                  <a:rPr lang="zh-CN" altLang="en-US">
                    <a:noFill/>
                  </a:rPr>
                  <a:t> </a:t>
                </a:r>
              </a:p>
            </p:txBody>
          </p:sp>
        </mc:Fallback>
      </mc:AlternateContent>
      <p:sp>
        <p:nvSpPr>
          <p:cNvPr id="14" name="文本框 6"/>
          <p:cNvSpPr txBox="1"/>
          <p:nvPr/>
        </p:nvSpPr>
        <p:spPr>
          <a:xfrm>
            <a:off x="334126" y="405805"/>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7.1.1</a:t>
            </a:r>
            <a:r>
              <a:rPr lang="zh-CN" altLang="en-US" sz="2800" dirty="0">
                <a:latin typeface="Microsoft YaHei" charset="-122"/>
                <a:ea typeface="Microsoft YaHei" charset="-122"/>
                <a:cs typeface="Microsoft YaHei" charset="-122"/>
              </a:rPr>
              <a:t> 收益 </a:t>
            </a:r>
            <a:r>
              <a:rPr lang="en-US" altLang="zh-CN" sz="2800" dirty="0">
                <a:latin typeface="Microsoft YaHei" charset="-122"/>
                <a:ea typeface="Microsoft YaHei" charset="-122"/>
                <a:cs typeface="Microsoft YaHei" charset="-122"/>
              </a:rPr>
              <a:t>【</a:t>
            </a:r>
            <a:r>
              <a:rPr lang="zh-CN" altLang="en-US" sz="2800">
                <a:latin typeface="Microsoft YaHei" charset="-122"/>
                <a:ea typeface="Microsoft YaHei" charset="-122"/>
                <a:cs typeface="Microsoft YaHei" charset="-122"/>
              </a:rPr>
              <a:t>选择</a:t>
            </a:r>
            <a:r>
              <a:rPr lang="en-US" altLang="zh-CN" sz="2800">
                <a:latin typeface="Microsoft YaHei" charset="-122"/>
                <a:ea typeface="Microsoft YaHei" charset="-122"/>
                <a:cs typeface="Microsoft YaHei" charset="-122"/>
              </a:rPr>
              <a:t>】</a:t>
            </a:r>
            <a:endParaRPr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297753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1227655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FD2194F-2C39-F843-BC13-A335996AD75E}"/>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84965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417C564-9878-A44B-9A06-B24279ACCCBD}"/>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90162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3" name="文本框 2">
            <a:extLst>
              <a:ext uri="{FF2B5EF4-FFF2-40B4-BE49-F238E27FC236}">
                <a16:creationId xmlns:a16="http://schemas.microsoft.com/office/drawing/2014/main" id="{7417C564-9878-A44B-9A06-B24279ACCCBD}"/>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327988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28D58CC-BC66-9649-AFF9-01731EA66D37}"/>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88852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628D58CC-BC66-9649-AFF9-01731EA66D37}"/>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a:t>
            </a:r>
            <a:r>
              <a:rPr kumimoji="1" lang="zh-CN" altLang="en-US" sz="2400" dirty="0">
                <a:solidFill>
                  <a:schemeClr val="bg1"/>
                </a:solidFill>
                <a:latin typeface="Microsoft YaHei" panose="020B0503020204020204" pitchFamily="34" charset="-122"/>
                <a:ea typeface="Microsoft YaHei" panose="020B0503020204020204" pitchFamily="34" charset="-122"/>
              </a:rPr>
              <a:t>，边际利润</a:t>
            </a:r>
            <a:r>
              <a:rPr kumimoji="1" lang="en-US" altLang="zh-CN" sz="2400" dirty="0">
                <a:solidFill>
                  <a:schemeClr val="bg1"/>
                </a:solidFill>
                <a:latin typeface="Microsoft YaHei" panose="020B0503020204020204" pitchFamily="34" charset="-122"/>
                <a:ea typeface="Microsoft YaHei" panose="020B0503020204020204" pitchFamily="34" charset="-122"/>
              </a:rPr>
              <a:t>=0</a:t>
            </a:r>
            <a:endParaRPr kumimoji="1" lang="zh-CN" altLang="en-US" sz="2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457299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57077-0AD5-A94B-BD7D-89261256FD2C}"/>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总利润最大，边际利润</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564545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2457077-0AD5-A94B-BD7D-89261256FD2C}"/>
              </a:ext>
            </a:extLst>
          </p:cNvPr>
          <p:cNvSpPr txBox="1"/>
          <p:nvPr/>
        </p:nvSpPr>
        <p:spPr>
          <a:xfrm>
            <a:off x="2540000" y="4521200"/>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总利润最大，边际利润</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7AEDD96E-BF09-134A-BFE0-5BD6DEEC353F}"/>
              </a:ext>
            </a:extLst>
          </p:cNvPr>
          <p:cNvSpPr txBox="1"/>
          <p:nvPr/>
        </p:nvSpPr>
        <p:spPr>
          <a:xfrm>
            <a:off x="2540000" y="2898743"/>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总产量最大，边际产量</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33BCB517-5B56-7044-9347-CC17B3E75DAA}"/>
              </a:ext>
            </a:extLst>
          </p:cNvPr>
          <p:cNvSpPr txBox="1"/>
          <p:nvPr/>
        </p:nvSpPr>
        <p:spPr>
          <a:xfrm>
            <a:off x="2540000" y="1276286"/>
            <a:ext cx="3671198" cy="581057"/>
          </a:xfrm>
          <a:prstGeom prst="rect">
            <a:avLst/>
          </a:prstGeom>
          <a:noFill/>
        </p:spPr>
        <p:txBody>
          <a:bodyPr wrap="none" rtlCol="0">
            <a:spAutoFit/>
          </a:bodyPr>
          <a:lstStyle/>
          <a:p>
            <a:pPr>
              <a:lnSpc>
                <a:spcPct val="150000"/>
              </a:lnSpc>
            </a:pPr>
            <a:r>
              <a:rPr kumimoji="1" lang="zh-CN" altLang="en-US" sz="2400" dirty="0">
                <a:latin typeface="Microsoft YaHei" panose="020B0503020204020204" pitchFamily="34" charset="-122"/>
                <a:ea typeface="Microsoft YaHei" panose="020B0503020204020204" pitchFamily="34" charset="-122"/>
              </a:rPr>
              <a:t>总效用最大，边际效用</a:t>
            </a:r>
            <a:r>
              <a:rPr kumimoji="1" lang="en-US" altLang="zh-CN" sz="2400" dirty="0">
                <a:latin typeface="Microsoft YaHei" panose="020B0503020204020204" pitchFamily="34" charset="-122"/>
                <a:ea typeface="Microsoft YaHei" panose="020B0503020204020204" pitchFamily="34" charset="-122"/>
              </a:rPr>
              <a:t>=0</a:t>
            </a:r>
            <a:endParaRPr kumimoji="1" lang="zh-CN" altLang="en-US" sz="2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10369BB3-9573-0741-9D5D-71782E3CA6B7}"/>
              </a:ext>
            </a:extLst>
          </p:cNvPr>
          <p:cNvSpPr txBox="1"/>
          <p:nvPr/>
        </p:nvSpPr>
        <p:spPr>
          <a:xfrm>
            <a:off x="6765227" y="4521199"/>
            <a:ext cx="502037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p>
        </p:txBody>
      </p:sp>
    </p:spTree>
    <p:extLst>
      <p:ext uri="{BB962C8B-B14F-4D97-AF65-F5344CB8AC3E}">
        <p14:creationId xmlns:p14="http://schemas.microsoft.com/office/powerpoint/2010/main" val="17075567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、开口向下的抛物线。</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虚线左侧：导数＞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，原函数一直在增加。</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      虚线右侧：导数＜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，原函数一直在减小。</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dirty="0">
                <a:solidFill>
                  <a:schemeClr val="bg1"/>
                </a:solidFill>
                <a:latin typeface="Microsoft YaHei" charset="-122"/>
                <a:ea typeface="Microsoft YaHei" charset="-122"/>
                <a:cs typeface="Microsoft YaHei" charset="-122"/>
              </a:rPr>
              <a:t>      虚线处：导数</a:t>
            </a:r>
            <a:r>
              <a:rPr kumimoji="1" lang="en-US" altLang="zh-CN" sz="2400" dirty="0">
                <a:solidFill>
                  <a:schemeClr val="bg1"/>
                </a:solidFill>
                <a:latin typeface="Microsoft YaHei" charset="-122"/>
                <a:ea typeface="Microsoft YaHei" charset="-122"/>
                <a:cs typeface="Microsoft YaHei" charset="-122"/>
              </a:rPr>
              <a:t>=0</a:t>
            </a:r>
            <a:r>
              <a:rPr kumimoji="1" lang="zh-CN" altLang="en-US" sz="2400" dirty="0">
                <a:solidFill>
                  <a:schemeClr val="bg1"/>
                </a:solidFill>
                <a:latin typeface="Microsoft YaHei" charset="-122"/>
                <a:ea typeface="Microsoft YaHei" charset="-122"/>
                <a:cs typeface="Microsoft YaHei" charset="-122"/>
              </a:rPr>
              <a:t>，原函数取得最大值。</a:t>
            </a:r>
            <a:endParaRPr kumimoji="1" lang="en-US" altLang="zh-CN" sz="2400" dirty="0">
              <a:solidFill>
                <a:schemeClr val="bg1"/>
              </a:solidFill>
              <a:latin typeface="Microsoft YaHei" charset="-122"/>
              <a:ea typeface="Microsoft YaHei" charset="-122"/>
              <a:cs typeface="Microsoft YaHei" charset="-122"/>
            </a:endParaRPr>
          </a:p>
        </p:txBody>
      </p:sp>
      <p:cxnSp>
        <p:nvCxnSpPr>
          <p:cNvPr id="21" name="直线箭头连接符 20"/>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线箭头连接符 21"/>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任意形状 22"/>
          <p:cNvSpPr/>
          <p:nvPr/>
        </p:nvSpPr>
        <p:spPr>
          <a:xfrm rot="11052149">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6" name="文本框 25"/>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
        <p:nvSpPr>
          <p:cNvPr id="27" name="文本框 26"/>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52514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136309659"/>
              </p:ext>
            </p:extLst>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508232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、开口向下的抛物线。</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 虚线左侧：导数＞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，原函数一直在增加。</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虚线右侧：导数＜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，原函数一直在减小。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虚线处：导数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，原函数取得最大值。</a:t>
            </a:r>
            <a:endParaRPr kumimoji="1" lang="en-US" altLang="zh-CN" sz="2400" dirty="0">
              <a:latin typeface="Microsoft YaHei" charset="-122"/>
              <a:ea typeface="Microsoft YaHei" charset="-122"/>
              <a:cs typeface="Microsoft YaHei" charset="-122"/>
            </a:endParaRPr>
          </a:p>
        </p:txBody>
      </p:sp>
      <p:cxnSp>
        <p:nvCxnSpPr>
          <p:cNvPr id="21" name="直线箭头连接符 20"/>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直线箭头连接符 21"/>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任意形状 22"/>
          <p:cNvSpPr/>
          <p:nvPr/>
        </p:nvSpPr>
        <p:spPr>
          <a:xfrm rot="11052149">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6" name="文本框 25"/>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
        <p:nvSpPr>
          <p:cNvPr id="27" name="文本框 26"/>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281133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823012" y="623681"/>
            <a:ext cx="7243482" cy="2862322"/>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注意：这里的内容不考试。</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、开口向上的抛物线。</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 虚线左侧：导数＜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，原函数一直在减少。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虚线右侧：导数＞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，原函数一直在增加。</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虚线处：导数</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，原函数取得最小值。</a:t>
            </a:r>
            <a:endParaRPr kumimoji="1" lang="en-US" altLang="zh-CN" sz="2400" dirty="0">
              <a:latin typeface="Microsoft YaHei" charset="-122"/>
              <a:ea typeface="Microsoft YaHei" charset="-122"/>
              <a:cs typeface="Microsoft YaHei" charset="-122"/>
            </a:endParaRPr>
          </a:p>
        </p:txBody>
      </p:sp>
      <p:sp>
        <p:nvSpPr>
          <p:cNvPr id="18" name="文本框 17"/>
          <p:cNvSpPr txBox="1"/>
          <p:nvPr/>
        </p:nvSpPr>
        <p:spPr>
          <a:xfrm>
            <a:off x="1721222" y="5582688"/>
            <a:ext cx="1183341" cy="581057"/>
          </a:xfrm>
          <a:prstGeom prst="rect">
            <a:avLst/>
          </a:prstGeom>
          <a:noFill/>
          <a:ln>
            <a:solidFill>
              <a:schemeClr val="accent1"/>
            </a:solidFill>
          </a:ln>
        </p:spPr>
        <p:txBody>
          <a:bodyPr wrap="square" rtlCol="0">
            <a:spAutoFit/>
          </a:bodyPr>
          <a:lstStyle/>
          <a:p>
            <a:pPr algn="ctr">
              <a:lnSpc>
                <a:spcPct val="150000"/>
              </a:lnSpc>
            </a:pPr>
            <a:r>
              <a:rPr kumimoji="1" lang="zh-CN" altLang="en-US" sz="2400">
                <a:latin typeface="Microsoft YaHei" charset="-122"/>
                <a:ea typeface="Microsoft YaHei" charset="-122"/>
                <a:cs typeface="Microsoft YaHei" charset="-122"/>
              </a:rPr>
              <a:t>原函数</a:t>
            </a:r>
            <a:endParaRPr kumimoji="1" lang="zh-CN" altLang="en-US" sz="2400" dirty="0">
              <a:latin typeface="Microsoft YaHei" charset="-122"/>
              <a:ea typeface="Microsoft YaHei" charset="-122"/>
              <a:cs typeface="Microsoft YaHei" charset="-122"/>
            </a:endParaRPr>
          </a:p>
        </p:txBody>
      </p:sp>
      <p:cxnSp>
        <p:nvCxnSpPr>
          <p:cNvPr id="5" name="直线箭头连接符 4"/>
          <p:cNvCxnSpPr/>
          <p:nvPr/>
        </p:nvCxnSpPr>
        <p:spPr>
          <a:xfrm flipV="1">
            <a:off x="806824" y="4876801"/>
            <a:ext cx="3496235" cy="3585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 name="直线箭头连接符 6"/>
          <p:cNvCxnSpPr/>
          <p:nvPr/>
        </p:nvCxnSpPr>
        <p:spPr>
          <a:xfrm flipH="1" flipV="1">
            <a:off x="824753" y="1559859"/>
            <a:ext cx="17930" cy="335280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3" name="任意形状 12"/>
          <p:cNvSpPr/>
          <p:nvPr/>
        </p:nvSpPr>
        <p:spPr>
          <a:xfrm rot="204632">
            <a:off x="1066799" y="2124483"/>
            <a:ext cx="2492188" cy="2223552"/>
          </a:xfrm>
          <a:custGeom>
            <a:avLst/>
            <a:gdLst>
              <a:gd name="connsiteX0" fmla="*/ 0 w 2492188"/>
              <a:gd name="connsiteY0" fmla="*/ 125506 h 2223552"/>
              <a:gd name="connsiteX1" fmla="*/ 1344706 w 2492188"/>
              <a:gd name="connsiteY1" fmla="*/ 2223248 h 2223552"/>
              <a:gd name="connsiteX2" fmla="*/ 2492188 w 2492188"/>
              <a:gd name="connsiteY2" fmla="*/ 0 h 2223552"/>
            </a:gdLst>
            <a:ahLst/>
            <a:cxnLst>
              <a:cxn ang="0">
                <a:pos x="connsiteX0" y="connsiteY0"/>
              </a:cxn>
              <a:cxn ang="0">
                <a:pos x="connsiteX1" y="connsiteY1"/>
              </a:cxn>
              <a:cxn ang="0">
                <a:pos x="connsiteX2" y="connsiteY2"/>
              </a:cxn>
            </a:cxnLst>
            <a:rect l="l" t="t" r="r" b="b"/>
            <a:pathLst>
              <a:path w="2492188" h="2223552">
                <a:moveTo>
                  <a:pt x="0" y="125506"/>
                </a:moveTo>
                <a:cubicBezTo>
                  <a:pt x="464670" y="1184836"/>
                  <a:pt x="929341" y="2244166"/>
                  <a:pt x="1344706" y="2223248"/>
                </a:cubicBezTo>
                <a:cubicBezTo>
                  <a:pt x="1760071" y="2202330"/>
                  <a:pt x="2126129" y="1101165"/>
                  <a:pt x="2492188"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连接符 18"/>
          <p:cNvCxnSpPr/>
          <p:nvPr/>
        </p:nvCxnSpPr>
        <p:spPr>
          <a:xfrm>
            <a:off x="2312892" y="1219201"/>
            <a:ext cx="0" cy="36576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80330" y="5038165"/>
            <a:ext cx="502023" cy="646331"/>
          </a:xfrm>
          <a:prstGeom prst="rect">
            <a:avLst/>
          </a:prstGeom>
          <a:noFill/>
        </p:spPr>
        <p:txBody>
          <a:bodyPr wrap="square" rtlCol="0">
            <a:spAutoFit/>
          </a:bodyPr>
          <a:lstStyle/>
          <a:p>
            <a:r>
              <a:rPr kumimoji="1" lang="en-US" altLang="zh-CN" sz="3600">
                <a:latin typeface="Microsoft YaHei" charset="-122"/>
                <a:ea typeface="Microsoft YaHei" charset="-122"/>
                <a:cs typeface="Microsoft YaHei" charset="-122"/>
              </a:rPr>
              <a:t>x</a:t>
            </a:r>
            <a:endParaRPr kumimoji="1" lang="zh-CN" altLang="en-US" sz="3600" dirty="0">
              <a:latin typeface="Microsoft YaHei" charset="-122"/>
              <a:ea typeface="Microsoft YaHei" charset="-122"/>
              <a:cs typeface="Microsoft YaHei" charset="-122"/>
            </a:endParaRPr>
          </a:p>
        </p:txBody>
      </p:sp>
      <p:sp>
        <p:nvSpPr>
          <p:cNvPr id="21" name="文本框 20"/>
          <p:cNvSpPr txBox="1"/>
          <p:nvPr/>
        </p:nvSpPr>
        <p:spPr>
          <a:xfrm>
            <a:off x="304798" y="1251211"/>
            <a:ext cx="502023" cy="646331"/>
          </a:xfrm>
          <a:prstGeom prst="rect">
            <a:avLst/>
          </a:prstGeom>
          <a:noFill/>
        </p:spPr>
        <p:txBody>
          <a:bodyPr wrap="square" rtlCol="0">
            <a:spAutoFit/>
          </a:bodyPr>
          <a:lstStyle/>
          <a:p>
            <a:r>
              <a:rPr kumimoji="1" lang="en-US" altLang="zh-CN" sz="3600" dirty="0">
                <a:latin typeface="Microsoft YaHei" charset="-122"/>
                <a:ea typeface="Microsoft YaHei" charset="-122"/>
                <a:cs typeface="Microsoft YaHei" charset="-122"/>
              </a:rPr>
              <a:t>y</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65179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spTree>
    <p:extLst>
      <p:ext uri="{BB962C8B-B14F-4D97-AF65-F5344CB8AC3E}">
        <p14:creationId xmlns:p14="http://schemas.microsoft.com/office/powerpoint/2010/main" val="2958300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3285225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zh-CN" altLang="en-US" sz="2400" dirty="0">
                <a:solidFill>
                  <a:schemeClr val="bg1"/>
                </a:solidFill>
                <a:latin typeface="Microsoft YaHei" charset="-122"/>
                <a:ea typeface="Microsoft YaHei" charset="-122"/>
                <a:cs typeface="Microsoft YaHei" charset="-122"/>
              </a:rPr>
              <a:t>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    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714052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5782752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8333951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zh-CN" altLang="en-US" sz="2400" dirty="0">
                <a:solidFill>
                  <a:schemeClr val="bg1"/>
                </a:solidFill>
                <a:latin typeface="Microsoft YaHei" charset="-122"/>
                <a:ea typeface="Microsoft YaHei" charset="-122"/>
                <a:cs typeface="Microsoft YaHei" charset="-122"/>
              </a:rPr>
              <a:t>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2216217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solidFill>
                  <a:schemeClr val="bg1"/>
                </a:solidFill>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31083044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Tree>
    <p:extLst>
      <p:ext uri="{BB962C8B-B14F-4D97-AF65-F5344CB8AC3E}">
        <p14:creationId xmlns:p14="http://schemas.microsoft.com/office/powerpoint/2010/main" val="1942524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固定成本和</a:t>
            </a:r>
            <a:r>
              <a:rPr kumimoji="1" lang="zh-CN" altLang="en-US" sz="200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2121" y="396396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显性成本和隐性成本</a:t>
            </a:r>
          </a:p>
        </p:txBody>
      </p:sp>
      <p:sp>
        <p:nvSpPr>
          <p:cNvPr id="10" name="圆角矩形 9"/>
          <p:cNvSpPr/>
          <p:nvPr/>
        </p:nvSpPr>
        <p:spPr>
          <a:xfrm>
            <a:off x="4742121" y="4978441"/>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会计成本和机会成本</a:t>
            </a:r>
          </a:p>
        </p:txBody>
      </p:sp>
      <p:sp>
        <p:nvSpPr>
          <p:cNvPr id="11" name="圆角矩形 10"/>
          <p:cNvSpPr/>
          <p:nvPr/>
        </p:nvSpPr>
        <p:spPr>
          <a:xfrm>
            <a:off x="4742121" y="305264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增量成本和沉没成本</a:t>
            </a:r>
          </a:p>
        </p:txBody>
      </p:sp>
    </p:spTree>
    <p:extLst>
      <p:ext uri="{BB962C8B-B14F-4D97-AF65-F5344CB8AC3E}">
        <p14:creationId xmlns:p14="http://schemas.microsoft.com/office/powerpoint/2010/main" val="3736096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2" name="文本框 11">
            <a:extLst>
              <a:ext uri="{FF2B5EF4-FFF2-40B4-BE49-F238E27FC236}">
                <a16:creationId xmlns:a16="http://schemas.microsoft.com/office/drawing/2014/main" id="{88A03F43-EF5A-6C45-814E-F4318A735532}"/>
              </a:ext>
            </a:extLst>
          </p:cNvPr>
          <p:cNvSpPr txBox="1"/>
          <p:nvPr/>
        </p:nvSpPr>
        <p:spPr>
          <a:xfrm>
            <a:off x="1338160" y="4836876"/>
            <a:ext cx="10054552" cy="646331"/>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337765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765177" y="944425"/>
            <a:ext cx="4909669"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总利润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总成本</a:t>
            </a:r>
          </a:p>
        </p:txBody>
      </p:sp>
      <p:cxnSp>
        <p:nvCxnSpPr>
          <p:cNvPr id="4" name="直线箭头连接符 3">
            <a:extLst>
              <a:ext uri="{FF2B5EF4-FFF2-40B4-BE49-F238E27FC236}">
                <a16:creationId xmlns:a16="http://schemas.microsoft.com/office/drawing/2014/main" id="{E7217213-BC43-E143-B84A-BCA7545BD073}"/>
              </a:ext>
            </a:extLst>
          </p:cNvPr>
          <p:cNvCxnSpPr>
            <a:cxnSpLocks/>
          </p:cNvCxnSpPr>
          <p:nvPr/>
        </p:nvCxnSpPr>
        <p:spPr>
          <a:xfrm flipH="1">
            <a:off x="6287744"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29FF7F9-4138-DD4A-918E-9D23AEADC4A9}"/>
              </a:ext>
            </a:extLst>
          </p:cNvPr>
          <p:cNvSpPr txBox="1"/>
          <p:nvPr/>
        </p:nvSpPr>
        <p:spPr>
          <a:xfrm>
            <a:off x="3485283" y="3175000"/>
            <a:ext cx="5787208" cy="581057"/>
          </a:xfrm>
          <a:prstGeom prst="rect">
            <a:avLst/>
          </a:prstGeom>
          <a:noFill/>
        </p:spPr>
        <p:txBody>
          <a:bodyPr wrap="square" rtlCol="0">
            <a:spAutoFit/>
          </a:bodyPr>
          <a:lstStyle/>
          <a:p>
            <a:pPr algn="just">
              <a:lnSpc>
                <a:spcPct val="150000"/>
              </a:lnSpc>
            </a:pPr>
            <a:r>
              <a:rPr kumimoji="1" lang="zh-CN" altLang="en-US" sz="2400" dirty="0">
                <a:solidFill>
                  <a:srgbClr val="C00000"/>
                </a:solidFill>
                <a:latin typeface="Microsoft YaHei" charset="-122"/>
                <a:ea typeface="Microsoft YaHei" charset="-122"/>
                <a:cs typeface="Microsoft YaHei" charset="-122"/>
              </a:rPr>
              <a:t>边际利润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边际收益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边际成本</a:t>
            </a:r>
          </a:p>
        </p:txBody>
      </p:sp>
      <p:cxnSp>
        <p:nvCxnSpPr>
          <p:cNvPr id="8" name="直线箭头连接符 7">
            <a:extLst>
              <a:ext uri="{FF2B5EF4-FFF2-40B4-BE49-F238E27FC236}">
                <a16:creationId xmlns:a16="http://schemas.microsoft.com/office/drawing/2014/main" id="{F0D73357-90EC-C04F-8B73-65A5FDBBDE74}"/>
              </a:ext>
            </a:extLst>
          </p:cNvPr>
          <p:cNvCxnSpPr>
            <a:cxnSpLocks/>
          </p:cNvCxnSpPr>
          <p:nvPr/>
        </p:nvCxnSpPr>
        <p:spPr>
          <a:xfrm flipH="1">
            <a:off x="8184278" y="1771015"/>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D25DFCF9-CC71-974A-A796-B49D84C56CC3}"/>
              </a:ext>
            </a:extLst>
          </p:cNvPr>
          <p:cNvCxnSpPr>
            <a:cxnSpLocks/>
          </p:cNvCxnSpPr>
          <p:nvPr/>
        </p:nvCxnSpPr>
        <p:spPr>
          <a:xfrm flipH="1">
            <a:off x="4313518" y="1771014"/>
            <a:ext cx="11954" cy="1403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6BA4D1AF-85E2-1844-9B23-B8D3E214495E}"/>
              </a:ext>
            </a:extLst>
          </p:cNvPr>
          <p:cNvSpPr/>
          <p:nvPr/>
        </p:nvSpPr>
        <p:spPr>
          <a:xfrm>
            <a:off x="8261970"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0" name="矩形 9">
            <a:extLst>
              <a:ext uri="{FF2B5EF4-FFF2-40B4-BE49-F238E27FC236}">
                <a16:creationId xmlns:a16="http://schemas.microsoft.com/office/drawing/2014/main" id="{205C0664-FAD3-8640-9F34-49D1E367FECD}"/>
              </a:ext>
            </a:extLst>
          </p:cNvPr>
          <p:cNvSpPr/>
          <p:nvPr/>
        </p:nvSpPr>
        <p:spPr>
          <a:xfrm>
            <a:off x="6365436"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1" name="矩形 10">
            <a:extLst>
              <a:ext uri="{FF2B5EF4-FFF2-40B4-BE49-F238E27FC236}">
                <a16:creationId xmlns:a16="http://schemas.microsoft.com/office/drawing/2014/main" id="{7286C750-2AD6-C542-92DB-327DD834DA13}"/>
              </a:ext>
            </a:extLst>
          </p:cNvPr>
          <p:cNvSpPr/>
          <p:nvPr/>
        </p:nvSpPr>
        <p:spPr>
          <a:xfrm>
            <a:off x="4436402" y="2288340"/>
            <a:ext cx="646331"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求导</a:t>
            </a:r>
            <a:endParaRPr lang="zh-CN" altLang="en-US" dirty="0"/>
          </a:p>
        </p:txBody>
      </p:sp>
      <p:sp>
        <p:nvSpPr>
          <p:cNvPr id="12" name="文本框 11">
            <a:extLst>
              <a:ext uri="{FF2B5EF4-FFF2-40B4-BE49-F238E27FC236}">
                <a16:creationId xmlns:a16="http://schemas.microsoft.com/office/drawing/2014/main" id="{88A03F43-EF5A-6C45-814E-F4318A735532}"/>
              </a:ext>
            </a:extLst>
          </p:cNvPr>
          <p:cNvSpPr txBox="1"/>
          <p:nvPr/>
        </p:nvSpPr>
        <p:spPr>
          <a:xfrm>
            <a:off x="237067" y="4869513"/>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23839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增大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减少</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1615365B-F0DA-7F42-81CB-D3F39972D64F}"/>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491612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减少</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1092EC50-5CF6-1F41-B4F7-749DD18DE711}"/>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85339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a:t>
            </a:r>
            <a:r>
              <a:rPr kumimoji="1" lang="zh-CN" altLang="en-US" sz="2400" dirty="0">
                <a:solidFill>
                  <a:schemeClr val="bg1"/>
                </a:solidFill>
                <a:latin typeface="Microsoft YaHei" charset="-122"/>
                <a:ea typeface="Microsoft YaHei" charset="-122"/>
                <a:cs typeface="Microsoft YaHei" charset="-122"/>
              </a:rPr>
              <a:t>最大</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，总利润减少。</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2E37C38A-E7EC-6041-A114-C6C35905D6AE}"/>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913354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7.1.2</a:t>
            </a:r>
            <a:r>
              <a:rPr lang="zh-CN" altLang="en-US" sz="2800" dirty="0">
                <a:latin typeface="Microsoft YaHei" charset="-122"/>
                <a:ea typeface="Microsoft YaHei" charset="-122"/>
                <a:cs typeface="Microsoft YaHei" charset="-122"/>
              </a:rPr>
              <a:t> 利润最大化</a:t>
            </a:r>
          </a:p>
        </p:txBody>
      </p:sp>
      <p:graphicFrame>
        <p:nvGraphicFramePr>
          <p:cNvPr id="6" name="图表 5"/>
          <p:cNvGraphicFramePr/>
          <p:nvPr/>
        </p:nvGraphicFramePr>
        <p:xfrm>
          <a:off x="8791074" y="-282699"/>
          <a:ext cx="4251157" cy="195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0" y="132053"/>
            <a:ext cx="1954381"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7.1.2</a:t>
            </a:r>
            <a:r>
              <a:rPr lang="zh-CN" altLang="en-US" sz="1200" dirty="0">
                <a:solidFill>
                  <a:schemeClr val="bg1">
                    <a:lumMod val="75000"/>
                  </a:schemeClr>
                </a:solidFill>
                <a:latin typeface="SimSun" charset="-122"/>
                <a:ea typeface="SimSun" charset="-122"/>
                <a:cs typeface="SimSun" charset="-122"/>
              </a:rPr>
              <a:t>二、利润最大化原则</a:t>
            </a:r>
          </a:p>
        </p:txBody>
      </p:sp>
      <p:sp>
        <p:nvSpPr>
          <p:cNvPr id="9" name="文本框 8"/>
          <p:cNvSpPr txBox="1"/>
          <p:nvPr/>
        </p:nvSpPr>
        <p:spPr>
          <a:xfrm>
            <a:off x="3242412" y="3258017"/>
            <a:ext cx="5057909" cy="2308324"/>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边际利润：总利润的增量。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，总利润增大。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，总利润最大。</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，总利润减少。</a:t>
            </a:r>
            <a:endParaRPr kumimoji="1" lang="en-US" altLang="zh-CN" sz="2400" dirty="0">
              <a:latin typeface="Microsoft YaHei" charset="-122"/>
              <a:ea typeface="Microsoft YaHei" charset="-122"/>
              <a:cs typeface="Microsoft YaHei" charset="-122"/>
            </a:endParaRPr>
          </a:p>
        </p:txBody>
      </p:sp>
      <p:sp>
        <p:nvSpPr>
          <p:cNvPr id="11" name="圆角矩形 10"/>
          <p:cNvSpPr/>
          <p:nvPr/>
        </p:nvSpPr>
        <p:spPr>
          <a:xfrm>
            <a:off x="334127" y="1291659"/>
            <a:ext cx="393307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一、利润最大化</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选择、计算</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12" name="文本框 11">
            <a:extLst>
              <a:ext uri="{FF2B5EF4-FFF2-40B4-BE49-F238E27FC236}">
                <a16:creationId xmlns:a16="http://schemas.microsoft.com/office/drawing/2014/main" id="{48316871-AFD9-2243-86EE-5F6CC72FE1C3}"/>
              </a:ext>
            </a:extLst>
          </p:cNvPr>
          <p:cNvSpPr txBox="1"/>
          <p:nvPr/>
        </p:nvSpPr>
        <p:spPr>
          <a:xfrm>
            <a:off x="220133" y="2161192"/>
            <a:ext cx="11751733" cy="581057"/>
          </a:xfrm>
          <a:prstGeom prst="rect">
            <a:avLst/>
          </a:prstGeom>
          <a:noFill/>
          <a:ln>
            <a:solidFill>
              <a:schemeClr val="tx1"/>
            </a:solidFill>
          </a:ln>
        </p:spPr>
        <p:txBody>
          <a:bodyPr wrap="square" rtlCol="0" anchor="ctr">
            <a:spAutoFit/>
          </a:bodyPr>
          <a:lstStyle/>
          <a:p>
            <a:pPr>
              <a:lnSpc>
                <a:spcPct val="150000"/>
              </a:lnSpc>
            </a:pPr>
            <a:r>
              <a:rPr kumimoji="1" lang="zh-CN" altLang="en-US" sz="2400" dirty="0">
                <a:latin typeface="Microsoft YaHei" charset="-122"/>
                <a:ea typeface="Microsoft YaHei" charset="-122"/>
                <a:cs typeface="Microsoft YaHei" charset="-122"/>
              </a:rPr>
              <a:t>总利润最大化条件：  </a:t>
            </a:r>
            <a:r>
              <a:rPr kumimoji="1" lang="zh-CN" altLang="en-US" sz="2400" dirty="0">
                <a:solidFill>
                  <a:srgbClr val="C00000"/>
                </a:solidFill>
                <a:latin typeface="Microsoft YaHei" charset="-122"/>
                <a:ea typeface="Microsoft YaHei" charset="-122"/>
                <a:cs typeface="Microsoft YaHei" charset="-122"/>
              </a:rPr>
              <a:t>边际利润</a:t>
            </a:r>
            <a:r>
              <a:rPr kumimoji="1" lang="en-US" altLang="zh-CN" sz="2400" dirty="0">
                <a:solidFill>
                  <a:srgbClr val="C00000"/>
                </a:solidFill>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（也就是：</a:t>
            </a:r>
            <a:r>
              <a:rPr kumimoji="1" lang="zh-CN" altLang="en-US" sz="2400" dirty="0">
                <a:solidFill>
                  <a:srgbClr val="C00000"/>
                </a:solidFill>
                <a:latin typeface="Microsoft YaHei" charset="-122"/>
                <a:ea typeface="Microsoft YaHei" charset="-122"/>
                <a:cs typeface="Microsoft YaHei" charset="-122"/>
              </a:rPr>
              <a:t>边际收益（</a:t>
            </a:r>
            <a:r>
              <a:rPr kumimoji="1" lang="en-US" altLang="zh-CN" sz="2400" dirty="0">
                <a:solidFill>
                  <a:srgbClr val="C00000"/>
                </a:solidFill>
                <a:latin typeface="Microsoft YaHei" charset="-122"/>
                <a:ea typeface="Microsoft YaHei" charset="-122"/>
                <a:cs typeface="Microsoft YaHei" charset="-122"/>
              </a:rPr>
              <a:t>MR</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边际成本（</a:t>
            </a:r>
            <a:r>
              <a:rPr kumimoji="1" lang="en-US" altLang="zh-CN" sz="2400" dirty="0">
                <a:solidFill>
                  <a:srgbClr val="C00000"/>
                </a:solidFill>
                <a:latin typeface="Microsoft YaHei" charset="-122"/>
                <a:ea typeface="Microsoft YaHei" charset="-122"/>
                <a:cs typeface="Microsoft YaHei" charset="-122"/>
              </a:rPr>
              <a:t>MC</a:t>
            </a:r>
            <a:r>
              <a:rPr kumimoji="1" lang="zh-CN" altLang="en-US" sz="2400" dirty="0">
                <a:solidFill>
                  <a:srgbClr val="C00000"/>
                </a:solidFill>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752106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p:sp>
        <p:nvSpPr>
          <p:cNvPr id="2" name="矩形 1"/>
          <p:cNvSpPr/>
          <p:nvPr/>
        </p:nvSpPr>
        <p:spPr>
          <a:xfrm>
            <a:off x="274169" y="3242137"/>
            <a:ext cx="5629835" cy="2308324"/>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方法</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第一步：分别求得总收益、总成本；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第二步：求得边际收益，边际成本；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第三步：边际收益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边际成本，求得产量</a:t>
            </a:r>
          </a:p>
        </p:txBody>
      </p:sp>
      <p:sp>
        <p:nvSpPr>
          <p:cNvPr id="5" name="矩形 4"/>
          <p:cNvSpPr/>
          <p:nvPr/>
        </p:nvSpPr>
        <p:spPr>
          <a:xfrm>
            <a:off x="6051176" y="2965138"/>
            <a:ext cx="5629835" cy="2862322"/>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方法</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第一步：分别求得总收益、总成本；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第二步：求得总利润；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第三步：求得边际利润</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第四步：边际利润</a:t>
            </a:r>
            <a:r>
              <a:rPr kumimoji="1" lang="en-US" altLang="zh-CN" sz="2400" dirty="0">
                <a:latin typeface="Microsoft YaHei" charset="-122"/>
                <a:ea typeface="Microsoft YaHei" charset="-122"/>
                <a:cs typeface="Microsoft YaHei" charset="-122"/>
              </a:rPr>
              <a:t>=0</a:t>
            </a:r>
            <a:r>
              <a:rPr kumimoji="1" lang="zh-CN" altLang="en-US" sz="2400" dirty="0">
                <a:latin typeface="Microsoft YaHei" charset="-122"/>
                <a:ea typeface="Microsoft YaHei" charset="-122"/>
                <a:cs typeface="Microsoft YaHei" charset="-122"/>
              </a:rPr>
              <a:t>，求得产量</a:t>
            </a:r>
          </a:p>
        </p:txBody>
      </p:sp>
    </p:spTree>
    <p:extLst>
      <p:ext uri="{BB962C8B-B14F-4D97-AF65-F5344CB8AC3E}">
        <p14:creationId xmlns:p14="http://schemas.microsoft.com/office/powerpoint/2010/main" val="10203603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7176" y="2860916"/>
                <a:ext cx="4930590" cy="3354765"/>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解：总成本：</a:t>
                </a:r>
                <a:r>
                  <a:rPr kumimoji="1" lang="en-US" altLang="zh-CN" sz="2400" dirty="0">
                    <a:latin typeface="Microsoft YaHei" charset="-122"/>
                    <a:ea typeface="Microsoft YaHei" charset="-122"/>
                    <a:cs typeface="Microsoft YaHei" charset="-122"/>
                  </a:rPr>
                  <a:t>C=100+4Q</a:t>
                </a: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TR=P·Q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endParaRPr kumimoji="1" lang="zh-CN" altLang="en-US" sz="2400" baseline="300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17176" y="2860916"/>
                <a:ext cx="4930590" cy="3354765"/>
              </a:xfrm>
              <a:prstGeom prst="rect">
                <a:avLst/>
              </a:prstGeom>
              <a:blipFill rotWithShape="0">
                <a:blip r:embed="rId4"/>
                <a:stretch>
                  <a:fillRect l="-1852"/>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012885" y="2860916"/>
                <a:ext cx="4930590" cy="3318986"/>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边际成本</a:t>
                </a:r>
                <a:r>
                  <a:rPr kumimoji="1" lang="en-US" altLang="zh-CN" sz="2400" dirty="0">
                    <a:latin typeface="Microsoft YaHei" charset="-122"/>
                    <a:ea typeface="Microsoft YaHei" charset="-122"/>
                    <a:cs typeface="Microsoft YaHei" charset="-122"/>
                  </a:rPr>
                  <a:t>(MC)=4</a:t>
                </a:r>
              </a:p>
              <a:p>
                <a:pPr>
                  <a:lnSpc>
                    <a:spcPct val="150000"/>
                  </a:lnSpc>
                </a:pPr>
                <a:r>
                  <a:rPr kumimoji="1" lang="zh-CN" altLang="en-US" sz="2400" dirty="0">
                    <a:latin typeface="Microsoft YaHei" charset="-122"/>
                    <a:ea typeface="Microsoft YaHei" charset="-122"/>
                    <a:cs typeface="Microsoft YaHei" charset="-122"/>
                  </a:rPr>
                  <a:t>边际收益</a:t>
                </a:r>
                <a:r>
                  <a:rPr kumimoji="1" lang="en-US" altLang="zh-CN" sz="2400" dirty="0">
                    <a:latin typeface="Microsoft YaHei" charset="-122"/>
                    <a:ea typeface="Microsoft YaHei" charset="-122"/>
                    <a:cs typeface="Microsoft YaHei" charset="-122"/>
                  </a:rPr>
                  <a:t>(MR)=25-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利润最大：边际成本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边际收益</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4=25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Q=84</a:t>
                </a:r>
              </a:p>
            </p:txBody>
          </p:sp>
        </mc:Choice>
        <mc:Fallback xmlns="">
          <p:sp>
            <p:nvSpPr>
              <p:cNvPr id="5" name="矩形 4"/>
              <p:cNvSpPr>
                <a:spLocks noRot="1" noChangeAspect="1" noMove="1" noResize="1" noEditPoints="1" noAdjustHandles="1" noChangeArrowheads="1" noChangeShapeType="1" noTextEdit="1"/>
              </p:cNvSpPr>
              <p:nvPr/>
            </p:nvSpPr>
            <p:spPr>
              <a:xfrm>
                <a:off x="6012885" y="2860916"/>
                <a:ext cx="4930590" cy="3318986"/>
              </a:xfrm>
              <a:prstGeom prst="rect">
                <a:avLst/>
              </a:prstGeom>
              <a:blipFill rotWithShape="0">
                <a:blip r:embed="rId5"/>
                <a:stretch>
                  <a:fillRect l="-1726" b="-1097"/>
                </a:stretch>
              </a:blipFill>
              <a:ln>
                <a:solidFill>
                  <a:schemeClr val="accent1"/>
                </a:solidFill>
              </a:ln>
            </p:spPr>
            <p:txBody>
              <a:bodyPr/>
              <a:lstStyle/>
              <a:p>
                <a:r>
                  <a:rPr lang="zh-CN" altLang="en-US">
                    <a:noFill/>
                  </a:rPr>
                  <a:t> </a:t>
                </a:r>
              </a:p>
            </p:txBody>
          </p:sp>
        </mc:Fallback>
      </mc:AlternateContent>
      <p:sp>
        <p:nvSpPr>
          <p:cNvPr id="6" name="矩形 5"/>
          <p:cNvSpPr/>
          <p:nvPr/>
        </p:nvSpPr>
        <p:spPr>
          <a:xfrm>
            <a:off x="8478180" y="0"/>
            <a:ext cx="3849596" cy="1615827"/>
          </a:xfrm>
          <a:prstGeom prst="rect">
            <a:avLst/>
          </a:prstGeom>
          <a:ln>
            <a:solidFill>
              <a:schemeClr val="accent1"/>
            </a:solidFill>
          </a:ln>
        </p:spPr>
        <p:txBody>
          <a:bodyPr wrap="square">
            <a:spAutoFit/>
          </a:bodyPr>
          <a:lstStyle/>
          <a:p>
            <a:pPr>
              <a:lnSpc>
                <a:spcPct val="150000"/>
              </a:lnSpc>
            </a:pPr>
            <a:r>
              <a:rPr kumimoji="1" lang="zh-CN" altLang="en-US" sz="1600" dirty="0">
                <a:latin typeface="Microsoft YaHei" charset="-122"/>
                <a:ea typeface="Microsoft YaHei" charset="-122"/>
                <a:cs typeface="Microsoft YaHei" charset="-122"/>
              </a:rPr>
              <a:t>方法</a:t>
            </a:r>
            <a:r>
              <a:rPr kumimoji="1" lang="en-US" altLang="zh-CN" sz="1600" dirty="0">
                <a:latin typeface="Microsoft YaHei" charset="-122"/>
                <a:ea typeface="Microsoft YaHei" charset="-122"/>
                <a:cs typeface="Microsoft YaHei" charset="-122"/>
              </a:rPr>
              <a:t>1</a:t>
            </a:r>
            <a:r>
              <a:rPr kumimoji="1" lang="zh-CN" altLang="en-US" sz="1600" dirty="0">
                <a:latin typeface="Microsoft YaHei" charset="-122"/>
                <a:ea typeface="Microsoft YaHei" charset="-122"/>
                <a:cs typeface="Microsoft YaHei" charset="-122"/>
              </a:rPr>
              <a:t>：</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第一步：分别求得总收益、总成本；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第二步：求得边际收益，边际成本；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第三步：边际收益</a:t>
            </a:r>
            <a:r>
              <a:rPr kumimoji="1" lang="en-US" altLang="zh-CN" sz="1600" dirty="0">
                <a:latin typeface="Microsoft YaHei" charset="-122"/>
                <a:ea typeface="Microsoft YaHei" charset="-122"/>
                <a:cs typeface="Microsoft YaHei" charset="-122"/>
              </a:rPr>
              <a:t>=</a:t>
            </a:r>
            <a:r>
              <a:rPr kumimoji="1" lang="zh-CN" altLang="en-US" sz="1600" dirty="0">
                <a:latin typeface="Microsoft YaHei" charset="-122"/>
                <a:ea typeface="Microsoft YaHei" charset="-122"/>
                <a:cs typeface="Microsoft YaHei" charset="-122"/>
              </a:rPr>
              <a:t>边际成本，求得产量</a:t>
            </a:r>
          </a:p>
        </p:txBody>
      </p:sp>
    </p:spTree>
    <p:extLst>
      <p:ext uri="{BB962C8B-B14F-4D97-AF65-F5344CB8AC3E}">
        <p14:creationId xmlns:p14="http://schemas.microsoft.com/office/powerpoint/2010/main" val="1763581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9" name="文本框 18"/>
              <p:cNvSpPr txBox="1"/>
              <p:nvPr/>
            </p:nvSpPr>
            <p:spPr>
              <a:xfrm>
                <a:off x="352057" y="792336"/>
                <a:ext cx="11103894" cy="206858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已知某商品总成本</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C=100+4Q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价格</a:t>
                </a:r>
                <a:r>
                  <a:rPr kumimoji="1" lang="en-US" altLang="zh-CN" sz="2400" dirty="0">
                    <a:latin typeface="Microsoft YaHei" charset="-122"/>
                    <a:ea typeface="Microsoft YaHei" charset="-122"/>
                    <a:cs typeface="Microsoft YaHei" charset="-122"/>
                  </a:rPr>
                  <a:t>P</a:t>
                </a:r>
                <a:r>
                  <a:rPr kumimoji="1" lang="zh-CN" altLang="en-US" sz="2400" dirty="0">
                    <a:latin typeface="Microsoft YaHei" charset="-122"/>
                    <a:ea typeface="Microsoft YaHei" charset="-122"/>
                    <a:cs typeface="Microsoft YaHei" charset="-122"/>
                  </a:rPr>
                  <a:t>与产量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的函数关系式为：</a:t>
                </a:r>
                <a:r>
                  <a:rPr kumimoji="1" lang="en-US" altLang="zh-CN" sz="2400" dirty="0">
                    <a:latin typeface="Microsoft YaHei" charset="-122"/>
                    <a:ea typeface="Microsoft YaHei" charset="-122"/>
                    <a:cs typeface="Microsoft YaHei" charset="-122"/>
                  </a:rPr>
                  <a:t>P=25</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smtClean="0">
                            <a:latin typeface="Cambria Math" panose="02040503050406030204" pitchFamily="18" charset="0"/>
                            <a:ea typeface="Microsoft YaHei" charset="-122"/>
                            <a:cs typeface="Microsoft YaHei" charset="-122"/>
                          </a:rPr>
                        </m:ctrlPr>
                      </m:fPr>
                      <m:num>
                        <m:r>
                          <a:rPr kumimoji="1" lang="en-US" altLang="zh-CN" sz="2400" b="0" i="1" smtClean="0">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求产量</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为何值时利润最大？</a:t>
                </a:r>
              </a:p>
            </p:txBody>
          </p:sp>
        </mc:Choice>
        <mc:Fallback xmlns="">
          <p:sp>
            <p:nvSpPr>
              <p:cNvPr id="19" name="文本框 18"/>
              <p:cNvSpPr txBox="1">
                <a:spLocks noRot="1" noChangeAspect="1" noMove="1" noResize="1" noEditPoints="1" noAdjustHandles="1" noChangeArrowheads="1" noChangeShapeType="1" noTextEdit="1"/>
              </p:cNvSpPr>
              <p:nvPr/>
            </p:nvSpPr>
            <p:spPr>
              <a:xfrm>
                <a:off x="352057" y="792336"/>
                <a:ext cx="11103894" cy="2068580"/>
              </a:xfrm>
              <a:prstGeom prst="rect">
                <a:avLst/>
              </a:prstGeom>
              <a:blipFill rotWithShape="0">
                <a:blip r:embed="rId3"/>
                <a:stretch>
                  <a:fillRect l="-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7176" y="2860916"/>
                <a:ext cx="4930590" cy="3354765"/>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解：总成本：</a:t>
                </a:r>
                <a:r>
                  <a:rPr kumimoji="1" lang="en-US" altLang="zh-CN" sz="2400" dirty="0">
                    <a:latin typeface="Microsoft YaHei" charset="-122"/>
                    <a:ea typeface="Microsoft YaHei" charset="-122"/>
                    <a:cs typeface="Microsoft YaHei" charset="-122"/>
                  </a:rPr>
                  <a:t>C=100+4Q</a:t>
                </a:r>
              </a:p>
              <a:p>
                <a:pPr>
                  <a:lnSpc>
                    <a:spcPct val="150000"/>
                  </a:lnSpc>
                </a:pPr>
                <a:r>
                  <a:rPr kumimoji="1" lang="zh-CN" altLang="en-US" sz="2400" dirty="0">
                    <a:latin typeface="Microsoft YaHei" charset="-122"/>
                    <a:ea typeface="Microsoft YaHei" charset="-122"/>
                    <a:cs typeface="Microsoft YaHei" charset="-122"/>
                  </a:rPr>
                  <a:t>       总收益：</a:t>
                </a:r>
                <a:r>
                  <a:rPr kumimoji="1" lang="en-US" altLang="zh-CN" sz="2400" dirty="0">
                    <a:latin typeface="Microsoft YaHei" charset="-122"/>
                    <a:ea typeface="Microsoft YaHei" charset="-122"/>
                    <a:cs typeface="Microsoft YaHei" charset="-122"/>
                  </a:rPr>
                  <a:t>TR=P·Q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25-</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×Q</a:t>
                </a: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endParaRPr kumimoji="1" lang="zh-CN" altLang="en-US" sz="2400" baseline="300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717176" y="2860916"/>
                <a:ext cx="4930590" cy="3354765"/>
              </a:xfrm>
              <a:prstGeom prst="rect">
                <a:avLst/>
              </a:prstGeom>
              <a:blipFill rotWithShape="0">
                <a:blip r:embed="rId4"/>
                <a:stretch>
                  <a:fillRect l="-1852"/>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937429" y="2251315"/>
                <a:ext cx="5518521" cy="4337213"/>
              </a:xfrm>
              <a:prstGeom prst="rect">
                <a:avLst/>
              </a:prstGeom>
              <a:ln>
                <a:solidFill>
                  <a:schemeClr val="accent1"/>
                </a:solidFill>
              </a:ln>
            </p:spPr>
            <p:txBody>
              <a:bodyPr wrap="square">
                <a:spAutoFit/>
              </a:bodyPr>
              <a:lstStyle/>
              <a:p>
                <a:pPr>
                  <a:lnSpc>
                    <a:spcPct val="150000"/>
                  </a:lnSpc>
                </a:pPr>
                <a:r>
                  <a:rPr kumimoji="1" lang="zh-CN" altLang="en-US" sz="2400" dirty="0">
                    <a:latin typeface="Microsoft YaHei" charset="-122"/>
                    <a:ea typeface="Microsoft YaHei" charset="-122"/>
                    <a:cs typeface="Microsoft YaHei" charset="-122"/>
                  </a:rPr>
                  <a:t>总利润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总收益</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 25Q</a:t>
                </a:r>
                <a:r>
                  <a:rPr kumimoji="1" lang="zh-CN" altLang="en-US" sz="2400" dirty="0">
                    <a:latin typeface="Microsoft YaHei" charset="-122"/>
                    <a:ea typeface="Microsoft YaHei" charset="-122"/>
                    <a:cs typeface="Microsoft YaHei" charset="-122"/>
                  </a:rPr>
                  <a:t> </a:t>
                </a:r>
                <a:r>
                  <a:rPr kumimoji="1" lang="mr-IN"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r>
                  <a:rPr kumimoji="1" lang="zh-CN" altLang="en-US" sz="2400" baseline="30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100+4Q</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=21Q</a:t>
                </a:r>
                <a:r>
                  <a:rPr kumimoji="1" lang="zh-CN" altLang="en-US" sz="2400" dirty="0">
                    <a:latin typeface="Microsoft YaHei" charset="-122"/>
                    <a:ea typeface="Microsoft YaHei" charset="-122"/>
                    <a:cs typeface="Microsoft YaHei" charset="-122"/>
                  </a:rPr>
                  <a:t> </a:t>
                </a:r>
                <a:r>
                  <a:rPr kumimoji="1" lang="mr-IN"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8</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en-US" altLang="zh-CN" sz="2400" baseline="30000" dirty="0">
                    <a:latin typeface="Microsoft YaHei" charset="-122"/>
                    <a:ea typeface="Microsoft YaHei" charset="-122"/>
                    <a:cs typeface="Microsoft YaHei" charset="-122"/>
                  </a:rPr>
                  <a:t>2</a:t>
                </a:r>
                <a:r>
                  <a:rPr kumimoji="1" lang="zh-CN" altLang="en-US" sz="2400" baseline="300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-100</a:t>
                </a:r>
              </a:p>
              <a:p>
                <a:pPr>
                  <a:lnSpc>
                    <a:spcPct val="150000"/>
                  </a:lnSpc>
                </a:pPr>
                <a:r>
                  <a:rPr kumimoji="1" lang="zh-CN" altLang="en-US" sz="2400" dirty="0">
                    <a:latin typeface="Microsoft YaHei" charset="-122"/>
                    <a:ea typeface="Microsoft YaHei" charset="-122"/>
                    <a:cs typeface="Microsoft YaHei" charset="-122"/>
                  </a:rPr>
                  <a:t>边际利润</a:t>
                </a:r>
                <a:r>
                  <a:rPr kumimoji="1" lang="en-US" altLang="zh-CN" sz="2400" dirty="0">
                    <a:latin typeface="Microsoft YaHei" charset="-122"/>
                    <a:ea typeface="Microsoft YaHei" charset="-122"/>
                    <a:cs typeface="Microsoft YaHei" charset="-122"/>
                  </a:rPr>
                  <a:t>=21</a:t>
                </a:r>
                <a:r>
                  <a:rPr kumimoji="1" lang="mr-IN"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b="0" i="1" smtClean="0">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a:t>
                </a:r>
                <a:r>
                  <a:rPr kumimoji="1" lang="zh-CN" altLang="en-US" sz="2400" baseline="30000" dirty="0">
                    <a:latin typeface="Microsoft YaHei" charset="-122"/>
                    <a:ea typeface="Microsoft YaHei" charset="-122"/>
                    <a:cs typeface="Microsoft YaHei" charset="-122"/>
                  </a:rPr>
                  <a:t> </a:t>
                </a:r>
                <a:endParaRPr kumimoji="1" lang="en-US" altLang="zh-CN" sz="2400" baseline="300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利润最大：边际利润</a:t>
                </a:r>
                <a:r>
                  <a:rPr kumimoji="1" lang="en-US" altLang="zh-CN" sz="2400" dirty="0">
                    <a:latin typeface="Microsoft YaHei" charset="-122"/>
                    <a:ea typeface="Microsoft YaHei" charset="-122"/>
                    <a:cs typeface="Microsoft YaHei" charset="-122"/>
                  </a:rPr>
                  <a:t>=0</a:t>
                </a:r>
              </a:p>
              <a:p>
                <a:pPr>
                  <a:lnSpc>
                    <a:spcPct val="150000"/>
                  </a:lnSpc>
                </a:pPr>
                <a:r>
                  <a:rPr kumimoji="1" lang="en-US" altLang="zh-CN" sz="2400" dirty="0">
                    <a:latin typeface="Microsoft YaHei" charset="-122"/>
                    <a:ea typeface="Microsoft YaHei" charset="-122"/>
                    <a:cs typeface="Microsoft YaHei" charset="-122"/>
                  </a:rPr>
                  <a:t>21</a:t>
                </a:r>
                <a:r>
                  <a:rPr kumimoji="1" lang="mr-IN"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 </a:t>
                </a:r>
                <a14:m>
                  <m:oMath xmlns:m="http://schemas.openxmlformats.org/officeDocument/2006/math">
                    <m:f>
                      <m:fPr>
                        <m:ctrlPr>
                          <a:rPr kumimoji="1" lang="mr-IN" altLang="zh-CN" sz="2400" i="1">
                            <a:latin typeface="Cambria Math" panose="02040503050406030204" pitchFamily="18" charset="0"/>
                            <a:ea typeface="Microsoft YaHei" charset="-122"/>
                            <a:cs typeface="Microsoft YaHei" charset="-122"/>
                          </a:rPr>
                        </m:ctrlPr>
                      </m:fPr>
                      <m:num>
                        <m:r>
                          <a:rPr kumimoji="1" lang="en-US" altLang="zh-CN" sz="2400" i="1">
                            <a:latin typeface="Cambria Math" charset="0"/>
                            <a:ea typeface="Microsoft YaHei" charset="-122"/>
                            <a:cs typeface="Microsoft YaHei" charset="-122"/>
                          </a:rPr>
                          <m:t>1</m:t>
                        </m:r>
                      </m:num>
                      <m:den>
                        <m:r>
                          <a:rPr kumimoji="1" lang="en-US" altLang="zh-CN" sz="2400" i="1">
                            <a:latin typeface="Cambria Math" charset="0"/>
                            <a:ea typeface="Microsoft YaHei" charset="-122"/>
                            <a:cs typeface="Microsoft YaHei" charset="-122"/>
                          </a:rPr>
                          <m:t>4</m:t>
                        </m:r>
                      </m:den>
                    </m:f>
                  </m:oMath>
                </a14:m>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Q=0</a:t>
                </a:r>
                <a:r>
                  <a:rPr kumimoji="1" lang="zh-CN" altLang="en-US" sz="2400" dirty="0">
                    <a:latin typeface="Microsoft YaHei" charset="-122"/>
                    <a:ea typeface="Microsoft YaHei" charset="-122"/>
                    <a:cs typeface="Microsoft YaHei" charset="-122"/>
                  </a:rPr>
                  <a:t>       求得：</a:t>
                </a:r>
                <a:r>
                  <a:rPr kumimoji="1" lang="en-US" altLang="zh-CN" sz="2400" dirty="0">
                    <a:latin typeface="Microsoft YaHei" charset="-122"/>
                    <a:ea typeface="Microsoft YaHei" charset="-122"/>
                    <a:cs typeface="Microsoft YaHei" charset="-122"/>
                  </a:rPr>
                  <a:t>Q=84</a:t>
                </a:r>
              </a:p>
            </p:txBody>
          </p:sp>
        </mc:Choice>
        <mc:Fallback xmlns="">
          <p:sp>
            <p:nvSpPr>
              <p:cNvPr id="5" name="矩形 4"/>
              <p:cNvSpPr>
                <a:spLocks noRot="1" noChangeAspect="1" noMove="1" noResize="1" noEditPoints="1" noAdjustHandles="1" noChangeArrowheads="1" noChangeShapeType="1" noTextEdit="1"/>
              </p:cNvSpPr>
              <p:nvPr/>
            </p:nvSpPr>
            <p:spPr>
              <a:xfrm>
                <a:off x="5937429" y="2251315"/>
                <a:ext cx="5518521" cy="4337213"/>
              </a:xfrm>
              <a:prstGeom prst="rect">
                <a:avLst/>
              </a:prstGeom>
              <a:blipFill rotWithShape="0">
                <a:blip r:embed="rId5"/>
                <a:stretch>
                  <a:fillRect l="-1654"/>
                </a:stretch>
              </a:blipFill>
              <a:ln>
                <a:solidFill>
                  <a:schemeClr val="accent1"/>
                </a:solidFill>
              </a:ln>
            </p:spPr>
            <p:txBody>
              <a:bodyPr/>
              <a:lstStyle/>
              <a:p>
                <a:r>
                  <a:rPr lang="zh-CN" altLang="en-US">
                    <a:noFill/>
                  </a:rPr>
                  <a:t> </a:t>
                </a:r>
              </a:p>
            </p:txBody>
          </p:sp>
        </mc:Fallback>
      </mc:AlternateContent>
      <p:sp>
        <p:nvSpPr>
          <p:cNvPr id="7" name="矩形 6"/>
          <p:cNvSpPr/>
          <p:nvPr/>
        </p:nvSpPr>
        <p:spPr>
          <a:xfrm>
            <a:off x="8624048" y="0"/>
            <a:ext cx="3567954" cy="1938992"/>
          </a:xfrm>
          <a:prstGeom prst="rect">
            <a:avLst/>
          </a:prstGeom>
          <a:ln>
            <a:solidFill>
              <a:schemeClr val="accent1"/>
            </a:solidFill>
          </a:ln>
        </p:spPr>
        <p:txBody>
          <a:bodyPr wrap="square">
            <a:spAutoFit/>
          </a:bodyPr>
          <a:lstStyle/>
          <a:p>
            <a:pPr>
              <a:lnSpc>
                <a:spcPct val="150000"/>
              </a:lnSpc>
            </a:pPr>
            <a:r>
              <a:rPr kumimoji="1" lang="zh-CN" altLang="en-US" sz="1600" dirty="0">
                <a:latin typeface="Microsoft YaHei" charset="-122"/>
                <a:ea typeface="Microsoft YaHei" charset="-122"/>
                <a:cs typeface="Microsoft YaHei" charset="-122"/>
              </a:rPr>
              <a:t>方法</a:t>
            </a:r>
            <a:r>
              <a:rPr kumimoji="1" lang="en-US" altLang="zh-CN" sz="1600" dirty="0">
                <a:latin typeface="Microsoft YaHei" charset="-122"/>
                <a:ea typeface="Microsoft YaHei" charset="-122"/>
                <a:cs typeface="Microsoft YaHei" charset="-122"/>
              </a:rPr>
              <a:t>2</a:t>
            </a:r>
            <a:r>
              <a:rPr kumimoji="1" lang="zh-CN" altLang="en-US" sz="1600" dirty="0">
                <a:latin typeface="Microsoft YaHei" charset="-122"/>
                <a:ea typeface="Microsoft YaHei" charset="-122"/>
                <a:cs typeface="Microsoft YaHei" charset="-122"/>
              </a:rPr>
              <a:t>：</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第一步：分别求得总收益、总成本；</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第二步：求得总利润；</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第三步：求得边际利润</a:t>
            </a:r>
            <a:endParaRPr kumimoji="1" lang="en-US" altLang="zh-CN" sz="1600" dirty="0">
              <a:latin typeface="Microsoft YaHei" charset="-122"/>
              <a:ea typeface="Microsoft YaHei" charset="-122"/>
              <a:cs typeface="Microsoft YaHei" charset="-122"/>
            </a:endParaRPr>
          </a:p>
          <a:p>
            <a:pPr>
              <a:lnSpc>
                <a:spcPct val="150000"/>
              </a:lnSpc>
            </a:pPr>
            <a:r>
              <a:rPr kumimoji="1" lang="zh-CN" altLang="en-US" sz="1600" dirty="0">
                <a:latin typeface="Microsoft YaHei" charset="-122"/>
                <a:ea typeface="Microsoft YaHei" charset="-122"/>
                <a:cs typeface="Microsoft YaHei" charset="-122"/>
              </a:rPr>
              <a:t>第四步：边际利润</a:t>
            </a:r>
            <a:r>
              <a:rPr kumimoji="1" lang="en-US" altLang="zh-CN" sz="1600" dirty="0">
                <a:latin typeface="Microsoft YaHei" charset="-122"/>
                <a:ea typeface="Microsoft YaHei" charset="-122"/>
                <a:cs typeface="Microsoft YaHei" charset="-122"/>
              </a:rPr>
              <a:t>=0</a:t>
            </a:r>
            <a:r>
              <a:rPr kumimoji="1" lang="zh-CN" altLang="en-US" sz="1600" dirty="0">
                <a:latin typeface="Microsoft YaHei" charset="-122"/>
                <a:ea typeface="Microsoft YaHei" charset="-122"/>
                <a:cs typeface="Microsoft YaHei" charset="-122"/>
              </a:rPr>
              <a:t>，求得产量</a:t>
            </a:r>
          </a:p>
        </p:txBody>
      </p:sp>
    </p:spTree>
    <p:extLst>
      <p:ext uri="{BB962C8B-B14F-4D97-AF65-F5344CB8AC3E}">
        <p14:creationId xmlns:p14="http://schemas.microsoft.com/office/powerpoint/2010/main" val="130062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solidFill>
                  <a:schemeClr val="bg1"/>
                </a:solidFill>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chemeClr val="bg1"/>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chemeClr val="bg1"/>
                </a:solidFill>
              </a:rPr>
              <a:t>变</a:t>
            </a:r>
          </a:p>
        </p:txBody>
      </p:sp>
    </p:spTree>
    <p:extLst>
      <p:ext uri="{BB962C8B-B14F-4D97-AF65-F5344CB8AC3E}">
        <p14:creationId xmlns:p14="http://schemas.microsoft.com/office/powerpoint/2010/main" val="4289635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1" y="1297347"/>
            <a:ext cx="8146484"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、利润最大化的原则是（    ）</a:t>
            </a:r>
            <a:r>
              <a:rPr lang="en-US" altLang="zh-CN" sz="2400" dirty="0">
                <a:latin typeface="Microsoft YaHei" charset="-122"/>
                <a:ea typeface="Microsoft YaHei" charset="-122"/>
                <a:cs typeface="Microsoft YaHei" charset="-122"/>
              </a:rPr>
              <a:t>2010</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p:txBody>
      </p:sp>
    </p:spTree>
    <p:extLst>
      <p:ext uri="{BB962C8B-B14F-4D97-AF65-F5344CB8AC3E}">
        <p14:creationId xmlns:p14="http://schemas.microsoft.com/office/powerpoint/2010/main" val="12404633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1" y="1297347"/>
            <a:ext cx="8146484"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、利润最大化的原则是（ </a:t>
            </a:r>
            <a:r>
              <a:rPr lang="en-US" altLang="zh-CN" sz="2400" dirty="0">
                <a:solidFill>
                  <a:srgbClr val="C00000"/>
                </a:solidFill>
                <a:latin typeface="Microsoft YaHei" charset="-122"/>
                <a:ea typeface="Microsoft YaHei" charset="-122"/>
                <a:cs typeface="Microsoft YaHei" charset="-122"/>
              </a:rPr>
              <a:t>B </a:t>
            </a:r>
            <a:r>
              <a:rPr lang="zh-CN" altLang="en-US" sz="2400" dirty="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2010</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边际收益</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边际成本</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平均成本</a:t>
            </a:r>
          </a:p>
        </p:txBody>
      </p:sp>
    </p:spTree>
    <p:extLst>
      <p:ext uri="{BB962C8B-B14F-4D97-AF65-F5344CB8AC3E}">
        <p14:creationId xmlns:p14="http://schemas.microsoft.com/office/powerpoint/2010/main" val="23578663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、收益的概念中不包括（）模拟题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总收益</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固定收益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p>
        </p:txBody>
      </p:sp>
    </p:spTree>
    <p:extLst>
      <p:ext uri="{BB962C8B-B14F-4D97-AF65-F5344CB8AC3E}">
        <p14:creationId xmlns:p14="http://schemas.microsoft.com/office/powerpoint/2010/main" val="2365333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、收益的概念中不包括（</a:t>
            </a:r>
            <a:r>
              <a:rPr lang="en-US" altLang="zh-CN" sz="2400" dirty="0">
                <a:solidFill>
                  <a:srgbClr val="C00000"/>
                </a:solidFill>
                <a:latin typeface="Microsoft YaHei" charset="-122"/>
                <a:ea typeface="Microsoft YaHei" charset="-122"/>
                <a:cs typeface="Microsoft YaHei" charset="-122"/>
              </a:rPr>
              <a:t> B </a:t>
            </a:r>
            <a:r>
              <a:rPr lang="zh-CN" altLang="en-US" sz="2400" dirty="0">
                <a:latin typeface="Microsoft YaHei" charset="-122"/>
                <a:ea typeface="Microsoft YaHei" charset="-122"/>
                <a:cs typeface="Microsoft YaHei" charset="-122"/>
              </a:rPr>
              <a:t>）模拟题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总收益</a:t>
            </a:r>
          </a:p>
          <a:p>
            <a:pPr fontAlgn="t">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固定收益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边际收益</a:t>
            </a:r>
          </a:p>
        </p:txBody>
      </p:sp>
    </p:spTree>
    <p:extLst>
      <p:ext uri="{BB962C8B-B14F-4D97-AF65-F5344CB8AC3E}">
        <p14:creationId xmlns:p14="http://schemas.microsoft.com/office/powerpoint/2010/main" val="388340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、下列关于边际收益的说法中正确的是（）模拟题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商品单价*销量</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是指企业每销售一单位产品平均得到的收入</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总收益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销量</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总收益增量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销售增量</a:t>
            </a:r>
          </a:p>
        </p:txBody>
      </p:sp>
    </p:spTree>
    <p:extLst>
      <p:ext uri="{BB962C8B-B14F-4D97-AF65-F5344CB8AC3E}">
        <p14:creationId xmlns:p14="http://schemas.microsoft.com/office/powerpoint/2010/main" val="17562515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、下列关于边际收益的说法中正确的是（</a:t>
            </a:r>
            <a:r>
              <a:rPr lang="en-US" altLang="zh-CN" sz="2400" dirty="0">
                <a:solidFill>
                  <a:srgbClr val="C00000"/>
                </a:solidFill>
                <a:latin typeface="Microsoft YaHei" charset="-122"/>
                <a:ea typeface="Microsoft YaHei" charset="-122"/>
                <a:cs typeface="Microsoft YaHei" charset="-122"/>
              </a:rPr>
              <a:t> D </a:t>
            </a:r>
            <a:r>
              <a:rPr lang="zh-CN" altLang="en-US" sz="2400" dirty="0">
                <a:latin typeface="Microsoft YaHei" charset="-122"/>
                <a:ea typeface="Microsoft YaHei" charset="-122"/>
                <a:cs typeface="Microsoft YaHei" charset="-122"/>
              </a:rPr>
              <a:t>）模拟题</a:t>
            </a:r>
          </a:p>
          <a:p>
            <a:pPr fontAlgn="t">
              <a:lnSpc>
                <a:spcPct val="150000"/>
              </a:lnSpc>
            </a:pPr>
            <a:r>
              <a:rPr lang="en-US" altLang="zh-CN" sz="2400" dirty="0">
                <a:latin typeface="Microsoft YaHei" charset="-122"/>
                <a:ea typeface="Microsoft YaHei" charset="-122"/>
                <a:cs typeface="Microsoft YaHei" charset="-122"/>
              </a:rPr>
              <a:t>A:</a:t>
            </a:r>
            <a:r>
              <a:rPr lang="zh-CN" altLang="en-US" sz="2400" dirty="0">
                <a:latin typeface="Microsoft YaHei" charset="-122"/>
                <a:ea typeface="Microsoft YaHei" charset="-122"/>
                <a:cs typeface="Microsoft YaHei" charset="-122"/>
              </a:rPr>
              <a:t>商品单价*销量      （总收益）</a:t>
            </a:r>
          </a:p>
          <a:p>
            <a:pPr fontAlgn="t">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是指企业每销售一单位产品平均得到的收入（平均收益）</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平均收益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总收益</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销量</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总收益增量</a:t>
            </a:r>
            <a:r>
              <a:rPr lang="en-US" altLang="zh-CN" sz="2400" dirty="0">
                <a:solidFill>
                  <a:srgbClr val="C00000"/>
                </a:solidFill>
                <a:latin typeface="Microsoft YaHei" charset="-122"/>
                <a:ea typeface="Microsoft YaHei" charset="-122"/>
                <a:cs typeface="Microsoft YaHei" charset="-122"/>
              </a:rPr>
              <a:t>/</a:t>
            </a:r>
            <a:r>
              <a:rPr lang="zh-CN" altLang="en-US" sz="2400" dirty="0">
                <a:solidFill>
                  <a:srgbClr val="C00000"/>
                </a:solidFill>
                <a:latin typeface="Microsoft YaHei" charset="-122"/>
                <a:ea typeface="Microsoft YaHei" charset="-122"/>
                <a:cs typeface="Microsoft YaHei" charset="-122"/>
              </a:rPr>
              <a:t>销售增量</a:t>
            </a:r>
          </a:p>
        </p:txBody>
      </p:sp>
    </p:spTree>
    <p:extLst>
      <p:ext uri="{BB962C8B-B14F-4D97-AF65-F5344CB8AC3E}">
        <p14:creationId xmlns:p14="http://schemas.microsoft.com/office/powerpoint/2010/main" val="14039427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、企业利润最大化的条件是（）</a:t>
            </a:r>
            <a:r>
              <a:rPr lang="en-US" altLang="zh-CN" sz="2400" dirty="0">
                <a:latin typeface="Microsoft YaHei" charset="-122"/>
                <a:ea typeface="Microsoft YaHei" charset="-122"/>
                <a:cs typeface="Microsoft YaHei" charset="-122"/>
              </a:rPr>
              <a:t>0607</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A:MR-MC</a:t>
            </a:r>
            <a:r>
              <a:rPr lang="zh-CN" altLang="en-US" sz="2400" dirty="0">
                <a:latin typeface="Microsoft YaHei" charset="-122"/>
                <a:ea typeface="Microsoft YaHei" charset="-122"/>
                <a:cs typeface="Microsoft YaHei" charset="-122"/>
              </a:rPr>
              <a:t>等于边际利润</a:t>
            </a:r>
          </a:p>
          <a:p>
            <a:pPr fontAlgn="t">
              <a:lnSpc>
                <a:spcPct val="150000"/>
              </a:lnSpc>
            </a:pPr>
            <a:r>
              <a:rPr lang="en-US" altLang="zh-CN" sz="2400" dirty="0">
                <a:latin typeface="Microsoft YaHei" charset="-122"/>
                <a:ea typeface="Microsoft YaHei" charset="-122"/>
                <a:cs typeface="Microsoft YaHei" charset="-122"/>
              </a:rPr>
              <a:t>B:MR-MC</a:t>
            </a:r>
            <a:r>
              <a:rPr lang="zh-CN" altLang="en-US" sz="2400" dirty="0">
                <a:latin typeface="Microsoft YaHei" charset="-122"/>
                <a:ea typeface="Microsoft YaHei" charset="-122"/>
                <a:cs typeface="Microsoft YaHei" charset="-122"/>
              </a:rPr>
              <a:t>等于最大值</a:t>
            </a:r>
          </a:p>
          <a:p>
            <a:pPr fontAlgn="t">
              <a:lnSpc>
                <a:spcPct val="150000"/>
              </a:lnSpc>
            </a:pPr>
            <a:r>
              <a:rPr lang="en-US" altLang="zh-CN" sz="2400" dirty="0">
                <a:latin typeface="Microsoft YaHei" charset="-122"/>
                <a:ea typeface="Microsoft YaHei" charset="-122"/>
                <a:cs typeface="Microsoft YaHei" charset="-122"/>
              </a:rPr>
              <a:t>C:MR-MC=0</a:t>
            </a:r>
          </a:p>
          <a:p>
            <a:pPr fontAlgn="t">
              <a:lnSpc>
                <a:spcPct val="150000"/>
              </a:lnSpc>
            </a:pPr>
            <a:r>
              <a:rPr lang="en-US" altLang="zh-CN" sz="2400" dirty="0">
                <a:latin typeface="Microsoft YaHei" charset="-122"/>
                <a:ea typeface="Microsoft YaHei" charset="-122"/>
                <a:cs typeface="Microsoft YaHei" charset="-122"/>
              </a:rPr>
              <a:t>D:MR-MC</a:t>
            </a:r>
            <a:r>
              <a:rPr lang="zh-CN" altLang="en-US" sz="2400" dirty="0">
                <a:latin typeface="Microsoft YaHei" charset="-122"/>
                <a:ea typeface="Microsoft YaHei" charset="-122"/>
                <a:cs typeface="Microsoft YaHei" charset="-122"/>
              </a:rPr>
              <a:t>等于最小值</a:t>
            </a:r>
          </a:p>
        </p:txBody>
      </p:sp>
    </p:spTree>
    <p:extLst>
      <p:ext uri="{BB962C8B-B14F-4D97-AF65-F5344CB8AC3E}">
        <p14:creationId xmlns:p14="http://schemas.microsoft.com/office/powerpoint/2010/main" val="30172812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、企业利润最大化的条件是（</a:t>
            </a:r>
            <a:r>
              <a:rPr lang="en-US" altLang="zh-CN" sz="2400" dirty="0">
                <a:solidFill>
                  <a:srgbClr val="C00000"/>
                </a:solidFill>
                <a:latin typeface="Microsoft YaHei" charset="-122"/>
                <a:ea typeface="Microsoft YaHei" charset="-122"/>
                <a:cs typeface="Microsoft YaHei" charset="-122"/>
              </a:rPr>
              <a:t> C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0607</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A:MR-MC</a:t>
            </a:r>
            <a:r>
              <a:rPr lang="zh-CN" altLang="en-US" sz="2400" dirty="0">
                <a:latin typeface="Microsoft YaHei" charset="-122"/>
                <a:ea typeface="Microsoft YaHei" charset="-122"/>
                <a:cs typeface="Microsoft YaHei" charset="-122"/>
              </a:rPr>
              <a:t>等于边际利润</a:t>
            </a:r>
          </a:p>
          <a:p>
            <a:pPr fontAlgn="t">
              <a:lnSpc>
                <a:spcPct val="150000"/>
              </a:lnSpc>
            </a:pPr>
            <a:r>
              <a:rPr lang="en-US" altLang="zh-CN" sz="2400" dirty="0">
                <a:latin typeface="Microsoft YaHei" charset="-122"/>
                <a:ea typeface="Microsoft YaHei" charset="-122"/>
                <a:cs typeface="Microsoft YaHei" charset="-122"/>
              </a:rPr>
              <a:t>B:MR-MC</a:t>
            </a:r>
            <a:r>
              <a:rPr lang="zh-CN" altLang="en-US" sz="2400" dirty="0">
                <a:latin typeface="Microsoft YaHei" charset="-122"/>
                <a:ea typeface="Microsoft YaHei" charset="-122"/>
                <a:cs typeface="Microsoft YaHei" charset="-122"/>
              </a:rPr>
              <a:t>等于最大值</a:t>
            </a:r>
          </a:p>
          <a:p>
            <a:pPr fontAlgn="t">
              <a:lnSpc>
                <a:spcPct val="150000"/>
              </a:lnSpc>
            </a:pPr>
            <a:r>
              <a:rPr lang="en-US" altLang="zh-CN" sz="2400" dirty="0">
                <a:solidFill>
                  <a:srgbClr val="C00000"/>
                </a:solidFill>
                <a:latin typeface="Microsoft YaHei" charset="-122"/>
                <a:ea typeface="Microsoft YaHei" charset="-122"/>
                <a:cs typeface="Microsoft YaHei" charset="-122"/>
              </a:rPr>
              <a:t>C:MR-MC=0</a:t>
            </a:r>
          </a:p>
          <a:p>
            <a:pPr fontAlgn="t">
              <a:lnSpc>
                <a:spcPct val="150000"/>
              </a:lnSpc>
            </a:pPr>
            <a:r>
              <a:rPr lang="en-US" altLang="zh-CN" sz="2400" dirty="0">
                <a:latin typeface="Microsoft YaHei" charset="-122"/>
                <a:ea typeface="Microsoft YaHei" charset="-122"/>
                <a:cs typeface="Microsoft YaHei" charset="-122"/>
              </a:rPr>
              <a:t>D:MR-MC</a:t>
            </a:r>
            <a:r>
              <a:rPr lang="zh-CN" altLang="en-US" sz="2400" dirty="0">
                <a:latin typeface="Microsoft YaHei" charset="-122"/>
                <a:ea typeface="Microsoft YaHei" charset="-122"/>
                <a:cs typeface="Microsoft YaHei" charset="-122"/>
              </a:rPr>
              <a:t>等于最小值</a:t>
            </a:r>
          </a:p>
        </p:txBody>
      </p:sp>
    </p:spTree>
    <p:extLst>
      <p:ext uri="{BB962C8B-B14F-4D97-AF65-F5344CB8AC3E}">
        <p14:creationId xmlns:p14="http://schemas.microsoft.com/office/powerpoint/2010/main" val="38768657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、企业增加单位产量反而会使总利润减少的条件是（）</a:t>
            </a:r>
            <a:r>
              <a:rPr lang="en-US" altLang="zh-CN" sz="2400" dirty="0">
                <a:latin typeface="Microsoft YaHei" charset="-122"/>
                <a:ea typeface="Microsoft YaHei" charset="-122"/>
                <a:cs typeface="Microsoft YaHei" charset="-122"/>
              </a:rPr>
              <a:t>0204</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A:MR&gt;MC</a:t>
            </a:r>
          </a:p>
          <a:p>
            <a:pPr fontAlgn="t">
              <a:lnSpc>
                <a:spcPct val="150000"/>
              </a:lnSpc>
            </a:pPr>
            <a:r>
              <a:rPr lang="en-US" altLang="zh-CN" sz="2400" dirty="0">
                <a:latin typeface="Microsoft YaHei" charset="-122"/>
                <a:ea typeface="Microsoft YaHei" charset="-122"/>
                <a:cs typeface="Microsoft YaHei" charset="-122"/>
              </a:rPr>
              <a:t>B:MR=MC</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边际利润为正值</a:t>
            </a:r>
          </a:p>
          <a:p>
            <a:pPr fontAlgn="t">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边际利润为负值</a:t>
            </a:r>
          </a:p>
        </p:txBody>
      </p:sp>
    </p:spTree>
    <p:extLst>
      <p:ext uri="{BB962C8B-B14F-4D97-AF65-F5344CB8AC3E}">
        <p14:creationId xmlns:p14="http://schemas.microsoft.com/office/powerpoint/2010/main" val="95643194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64270" y="186639"/>
            <a:ext cx="194385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36150" y="1652947"/>
            <a:ext cx="10244225" cy="2862322"/>
          </a:xfrm>
          <a:prstGeom prst="rect">
            <a:avLst/>
          </a:prstGeom>
          <a:noFill/>
        </p:spPr>
        <p:txBody>
          <a:bodyPr wrap="square" rtlCol="0">
            <a:spAutoFit/>
          </a:bodyPr>
          <a:lstStyle/>
          <a:p>
            <a:pPr fontAlgn="t">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、企业增加单位产量反而会使总利润减少的条件是（</a:t>
            </a:r>
            <a:r>
              <a:rPr lang="en-US" altLang="zh-CN" sz="2400" dirty="0">
                <a:solidFill>
                  <a:srgbClr val="C00000"/>
                </a:solidFill>
                <a:latin typeface="Microsoft YaHei" charset="-122"/>
                <a:ea typeface="Microsoft YaHei" charset="-122"/>
                <a:cs typeface="Microsoft YaHei" charset="-122"/>
              </a:rPr>
              <a:t> D </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0204</a:t>
            </a:r>
            <a:r>
              <a:rPr lang="zh-CN" altLang="en-US" sz="2400" dirty="0">
                <a:latin typeface="Microsoft YaHei" charset="-122"/>
                <a:ea typeface="Microsoft YaHei" charset="-122"/>
                <a:cs typeface="Microsoft YaHei" charset="-122"/>
              </a:rPr>
              <a:t>考题</a:t>
            </a:r>
          </a:p>
          <a:p>
            <a:pPr fontAlgn="t">
              <a:lnSpc>
                <a:spcPct val="150000"/>
              </a:lnSpc>
            </a:pPr>
            <a:r>
              <a:rPr lang="en-US" altLang="zh-CN" sz="2400" dirty="0">
                <a:latin typeface="Microsoft YaHei" charset="-122"/>
                <a:ea typeface="Microsoft YaHei" charset="-122"/>
                <a:cs typeface="Microsoft YaHei" charset="-122"/>
              </a:rPr>
              <a:t>A:MR&gt;MC</a:t>
            </a:r>
          </a:p>
          <a:p>
            <a:pPr fontAlgn="t">
              <a:lnSpc>
                <a:spcPct val="150000"/>
              </a:lnSpc>
            </a:pPr>
            <a:r>
              <a:rPr lang="en-US" altLang="zh-CN" sz="2400" dirty="0">
                <a:latin typeface="Microsoft YaHei" charset="-122"/>
                <a:ea typeface="Microsoft YaHei" charset="-122"/>
                <a:cs typeface="Microsoft YaHei" charset="-122"/>
              </a:rPr>
              <a:t>B:MR=MC</a:t>
            </a:r>
          </a:p>
          <a:p>
            <a:pPr fontAlgn="t">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边际利润为正值</a:t>
            </a:r>
          </a:p>
          <a:p>
            <a:pPr fontAlgn="t">
              <a:lnSpc>
                <a:spcPct val="150000"/>
              </a:lnSpc>
            </a:pPr>
            <a:r>
              <a:rPr lang="en-US" altLang="zh-CN" sz="2400" dirty="0">
                <a:solidFill>
                  <a:srgbClr val="C00000"/>
                </a:solidFill>
                <a:latin typeface="Microsoft YaHei" charset="-122"/>
                <a:ea typeface="Microsoft YaHei" charset="-122"/>
                <a:cs typeface="Microsoft YaHei" charset="-122"/>
              </a:rPr>
              <a:t>D:</a:t>
            </a:r>
            <a:r>
              <a:rPr lang="zh-CN" altLang="en-US" sz="2400" dirty="0">
                <a:solidFill>
                  <a:srgbClr val="C00000"/>
                </a:solidFill>
                <a:latin typeface="Microsoft YaHei" charset="-122"/>
                <a:ea typeface="Microsoft YaHei" charset="-122"/>
                <a:cs typeface="Microsoft YaHei" charset="-122"/>
              </a:rPr>
              <a:t>边际利润为负值</a:t>
            </a:r>
          </a:p>
        </p:txBody>
      </p:sp>
    </p:spTree>
    <p:extLst>
      <p:ext uri="{BB962C8B-B14F-4D97-AF65-F5344CB8AC3E}">
        <p14:creationId xmlns:p14="http://schemas.microsoft.com/office/powerpoint/2010/main" val="861581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考试相关：</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时长：</a:t>
            </a:r>
            <a:r>
              <a:rPr kumimoji="1" lang="en-US" altLang="zh-CN" sz="2400" dirty="0">
                <a:latin typeface="Microsoft YaHei" charset="-122"/>
                <a:ea typeface="Microsoft YaHei" charset="-122"/>
                <a:cs typeface="Microsoft YaHei" charset="-122"/>
              </a:rPr>
              <a:t>150</a:t>
            </a:r>
            <a:r>
              <a:rPr kumimoji="1" lang="zh-CN" altLang="en-US" sz="2400" dirty="0">
                <a:latin typeface="Microsoft YaHei" charset="-122"/>
                <a:ea typeface="Microsoft YaHei" charset="-122"/>
                <a:cs typeface="Microsoft YaHei" charset="-122"/>
              </a:rPr>
              <a:t>分钟</a:t>
            </a:r>
            <a:endParaRPr kumimoji="1" lang="en-US" altLang="zh-CN" sz="2400"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extLst>
                    <a:ext uri="{9D8B030D-6E8A-4147-A177-3AD203B41FA5}">
                      <a16:colId xmlns:a16="http://schemas.microsoft.com/office/drawing/2014/main" val="20000"/>
                    </a:ext>
                  </a:extLst>
                </a:gridCol>
                <a:gridCol w="2644274">
                  <a:extLst>
                    <a:ext uri="{9D8B030D-6E8A-4147-A177-3AD203B41FA5}">
                      <a16:colId xmlns:a16="http://schemas.microsoft.com/office/drawing/2014/main" val="20001"/>
                    </a:ext>
                  </a:extLst>
                </a:gridCol>
                <a:gridCol w="2644274">
                  <a:extLst>
                    <a:ext uri="{9D8B030D-6E8A-4147-A177-3AD203B41FA5}">
                      <a16:colId xmlns:a16="http://schemas.microsoft.com/office/drawing/2014/main" val="20002"/>
                    </a:ext>
                  </a:extLst>
                </a:gridCol>
              </a:tblGrid>
              <a:tr h="661556">
                <a:tc>
                  <a:txBody>
                    <a:bodyPr/>
                    <a:lstStyle/>
                    <a:p>
                      <a:pPr algn="ctr">
                        <a:lnSpc>
                          <a:spcPct val="150000"/>
                        </a:lnSpc>
                      </a:pPr>
                      <a:r>
                        <a:rPr lang="zh-CN" altLang="en-US" sz="2400" dirty="0">
                          <a:latin typeface="Microsoft YaHei" charset="-122"/>
                          <a:ea typeface="Microsoft YaHei" charset="-122"/>
                          <a:cs typeface="Microsoft YaHei" charset="-122"/>
                        </a:rPr>
                        <a:t>考试题型</a:t>
                      </a:r>
                    </a:p>
                  </a:txBody>
                  <a:tcPr/>
                </a:tc>
                <a:tc>
                  <a:txBody>
                    <a:bodyPr/>
                    <a:lstStyle/>
                    <a:p>
                      <a:pPr algn="ctr">
                        <a:lnSpc>
                          <a:spcPct val="150000"/>
                        </a:lnSpc>
                      </a:pPr>
                      <a:r>
                        <a:rPr lang="zh-CN" altLang="en-US" sz="2400" dirty="0">
                          <a:latin typeface="Microsoft YaHei" charset="-122"/>
                          <a:ea typeface="Microsoft YaHei" charset="-122"/>
                          <a:cs typeface="Microsoft YaHei" charset="-122"/>
                        </a:rPr>
                        <a:t>题目数量</a:t>
                      </a:r>
                    </a:p>
                  </a:txBody>
                  <a:tcPr/>
                </a:tc>
                <a:tc>
                  <a:txBody>
                    <a:bodyPr/>
                    <a:lstStyle/>
                    <a:p>
                      <a:pPr algn="ctr">
                        <a:lnSpc>
                          <a:spcPct val="150000"/>
                        </a:lnSpc>
                      </a:pPr>
                      <a:r>
                        <a:rPr lang="zh-CN" altLang="en-US" sz="2400" dirty="0">
                          <a:latin typeface="Microsoft YaHei" charset="-122"/>
                          <a:ea typeface="Microsoft YaHei" charset="-122"/>
                          <a:cs typeface="Microsoft YaHei" charset="-122"/>
                        </a:rPr>
                        <a:t>题目分值</a:t>
                      </a:r>
                    </a:p>
                  </a:txBody>
                  <a:tcPr/>
                </a:tc>
                <a:extLst>
                  <a:ext uri="{0D108BD9-81ED-4DB2-BD59-A6C34878D82A}">
                    <a16:rowId xmlns:a16="http://schemas.microsoft.com/office/drawing/2014/main" val="10000"/>
                  </a:ext>
                </a:extLst>
              </a:tr>
              <a:tr h="661556">
                <a:tc>
                  <a:txBody>
                    <a:bodyPr/>
                    <a:lstStyle/>
                    <a:p>
                      <a:pPr algn="ctr">
                        <a:lnSpc>
                          <a:spcPct val="150000"/>
                        </a:lnSpc>
                      </a:pPr>
                      <a:r>
                        <a:rPr lang="zh-CN" altLang="en-US" sz="2400" dirty="0">
                          <a:latin typeface="Microsoft YaHei" charset="-122"/>
                          <a:ea typeface="Microsoft YaHei" charset="-122"/>
                          <a:cs typeface="Microsoft YaHei" charset="-122"/>
                        </a:rPr>
                        <a:t>单选题</a:t>
                      </a:r>
                    </a:p>
                  </a:txBody>
                  <a:tcPr/>
                </a:tc>
                <a:tc>
                  <a:txBody>
                    <a:bodyPr/>
                    <a:lstStyle/>
                    <a:p>
                      <a:pPr algn="ctr">
                        <a:lnSpc>
                          <a:spcPct val="150000"/>
                        </a:lnSpc>
                      </a:pPr>
                      <a:r>
                        <a:rPr lang="en-US" altLang="zh-CN" sz="2400" dirty="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661556">
                <a:tc>
                  <a:txBody>
                    <a:bodyPr/>
                    <a:lstStyle/>
                    <a:p>
                      <a:pPr algn="ctr">
                        <a:lnSpc>
                          <a:spcPct val="150000"/>
                        </a:lnSpc>
                      </a:pPr>
                      <a:r>
                        <a:rPr lang="zh-CN" altLang="en-US" sz="2400" dirty="0">
                          <a:latin typeface="Microsoft YaHei" charset="-122"/>
                          <a:ea typeface="Microsoft YaHei" charset="-122"/>
                          <a:cs typeface="Microsoft YaHei" charset="-122"/>
                        </a:rPr>
                        <a:t>简答题</a:t>
                      </a:r>
                    </a:p>
                  </a:txBody>
                  <a:tcPr/>
                </a:tc>
                <a:tc>
                  <a:txBody>
                    <a:bodyPr/>
                    <a:lstStyle/>
                    <a:p>
                      <a:pPr algn="ctr">
                        <a:lnSpc>
                          <a:spcPct val="150000"/>
                        </a:lnSpc>
                      </a:pPr>
                      <a:r>
                        <a:rPr lang="en-US" altLang="zh-CN" sz="2400" dirty="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661556">
                <a:tc>
                  <a:txBody>
                    <a:bodyPr/>
                    <a:lstStyle/>
                    <a:p>
                      <a:pPr algn="ctr">
                        <a:lnSpc>
                          <a:spcPct val="150000"/>
                        </a:lnSpc>
                      </a:pPr>
                      <a:r>
                        <a:rPr lang="zh-CN" altLang="en-US" sz="2400" dirty="0">
                          <a:latin typeface="Microsoft YaHei" charset="-122"/>
                          <a:ea typeface="Microsoft YaHei" charset="-122"/>
                          <a:cs typeface="Microsoft YaHei" charset="-122"/>
                        </a:rPr>
                        <a:t>计算题</a:t>
                      </a:r>
                    </a:p>
                  </a:txBody>
                  <a:tcPr/>
                </a:tc>
                <a:tc>
                  <a:txBody>
                    <a:bodyPr/>
                    <a:lstStyle/>
                    <a:p>
                      <a:pPr algn="ctr">
                        <a:lnSpc>
                          <a:spcPct val="150000"/>
                        </a:lnSpc>
                      </a:pPr>
                      <a:r>
                        <a:rPr lang="en-US" altLang="zh-CN" sz="2400" dirty="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661556">
                <a:tc>
                  <a:txBody>
                    <a:bodyPr/>
                    <a:lstStyle/>
                    <a:p>
                      <a:pPr algn="ctr">
                        <a:lnSpc>
                          <a:spcPct val="150000"/>
                        </a:lnSpc>
                      </a:pPr>
                      <a:r>
                        <a:rPr lang="zh-CN" altLang="en-US" sz="2400" dirty="0">
                          <a:latin typeface="Microsoft YaHei" charset="-122"/>
                          <a:ea typeface="Microsoft YaHei" charset="-122"/>
                          <a:cs typeface="Microsoft YaHei" charset="-122"/>
                        </a:rPr>
                        <a:t>案例分析题</a:t>
                      </a:r>
                    </a:p>
                  </a:txBody>
                  <a:tcPr/>
                </a:tc>
                <a:tc>
                  <a:txBody>
                    <a:bodyPr/>
                    <a:lstStyle/>
                    <a:p>
                      <a:pPr algn="ctr">
                        <a:lnSpc>
                          <a:spcPct val="150000"/>
                        </a:lnSpc>
                      </a:pPr>
                      <a:r>
                        <a:rPr lang="en-US" altLang="zh-CN" sz="2400" dirty="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180151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chemeClr val="bg1"/>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chemeClr val="bg1"/>
                </a:solidFill>
              </a:rPr>
              <a:t>变</a:t>
            </a:r>
          </a:p>
        </p:txBody>
      </p:sp>
    </p:spTree>
    <p:extLst>
      <p:ext uri="{BB962C8B-B14F-4D97-AF65-F5344CB8AC3E}">
        <p14:creationId xmlns:p14="http://schemas.microsoft.com/office/powerpoint/2010/main" val="67555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chemeClr val="bg1"/>
                </a:solidFill>
              </a:rPr>
              <a:t>变</a:t>
            </a:r>
          </a:p>
        </p:txBody>
      </p:sp>
    </p:spTree>
    <p:extLst>
      <p:ext uri="{BB962C8B-B14F-4D97-AF65-F5344CB8AC3E}">
        <p14:creationId xmlns:p14="http://schemas.microsoft.com/office/powerpoint/2010/main" val="2061994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变</a:t>
            </a:r>
          </a:p>
        </p:txBody>
      </p:sp>
    </p:spTree>
    <p:extLst>
      <p:ext uri="{BB962C8B-B14F-4D97-AF65-F5344CB8AC3E}">
        <p14:creationId xmlns:p14="http://schemas.microsoft.com/office/powerpoint/2010/main" val="894408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变</a:t>
            </a:r>
          </a:p>
        </p:txBody>
      </p:sp>
      <p:sp>
        <p:nvSpPr>
          <p:cNvPr id="7" name="矩形 6">
            <a:extLst>
              <a:ext uri="{FF2B5EF4-FFF2-40B4-BE49-F238E27FC236}">
                <a16:creationId xmlns:a16="http://schemas.microsoft.com/office/drawing/2014/main" id="{FD1587BB-EED1-CC42-A990-487A34E2576D}"/>
              </a:ext>
            </a:extLst>
          </p:cNvPr>
          <p:cNvSpPr/>
          <p:nvPr/>
        </p:nvSpPr>
        <p:spPr>
          <a:xfrm>
            <a:off x="6913602" y="4996934"/>
            <a:ext cx="1107996" cy="369332"/>
          </a:xfrm>
          <a:prstGeom prst="rect">
            <a:avLst/>
          </a:prstGeom>
        </p:spPr>
        <p:txBody>
          <a:bodyPr wrap="none">
            <a:spAutoFit/>
          </a:bodyPr>
          <a:lstStyle/>
          <a:p>
            <a:r>
              <a:rPr kumimoji="1" lang="zh-CN" altLang="en-US" b="1" dirty="0">
                <a:latin typeface="Microsoft YaHei" charset="-122"/>
                <a:ea typeface="Microsoft YaHei" charset="-122"/>
                <a:cs typeface="Microsoft YaHei" charset="-122"/>
              </a:rPr>
              <a:t>固定成本</a:t>
            </a:r>
            <a:endParaRPr lang="zh-CN" altLang="en-US" dirty="0"/>
          </a:p>
        </p:txBody>
      </p:sp>
    </p:spTree>
    <p:extLst>
      <p:ext uri="{BB962C8B-B14F-4D97-AF65-F5344CB8AC3E}">
        <p14:creationId xmlns:p14="http://schemas.microsoft.com/office/powerpoint/2010/main" val="692135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在一定限度内成本的总额不随产量变动而变动的成本。</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在一定限度内成本的总额随产量变动而变动的成本。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变</a:t>
            </a:r>
          </a:p>
        </p:txBody>
      </p:sp>
      <p:sp>
        <p:nvSpPr>
          <p:cNvPr id="7" name="矩形 6">
            <a:extLst>
              <a:ext uri="{FF2B5EF4-FFF2-40B4-BE49-F238E27FC236}">
                <a16:creationId xmlns:a16="http://schemas.microsoft.com/office/drawing/2014/main" id="{FD1587BB-EED1-CC42-A990-487A34E2576D}"/>
              </a:ext>
            </a:extLst>
          </p:cNvPr>
          <p:cNvSpPr/>
          <p:nvPr/>
        </p:nvSpPr>
        <p:spPr>
          <a:xfrm>
            <a:off x="6913602" y="4996934"/>
            <a:ext cx="1107996" cy="369332"/>
          </a:xfrm>
          <a:prstGeom prst="rect">
            <a:avLst/>
          </a:prstGeom>
        </p:spPr>
        <p:txBody>
          <a:bodyPr wrap="none">
            <a:spAutoFit/>
          </a:bodyPr>
          <a:lstStyle/>
          <a:p>
            <a:r>
              <a:rPr kumimoji="1" lang="zh-CN" altLang="en-US" b="1" dirty="0">
                <a:latin typeface="Microsoft YaHei" charset="-122"/>
                <a:ea typeface="Microsoft YaHei" charset="-122"/>
                <a:cs typeface="Microsoft YaHei" charset="-122"/>
              </a:rPr>
              <a:t>固定成本</a:t>
            </a:r>
            <a:endParaRPr lang="zh-CN" altLang="en-US" dirty="0"/>
          </a:p>
        </p:txBody>
      </p:sp>
      <p:sp>
        <p:nvSpPr>
          <p:cNvPr id="15" name="矩形 14">
            <a:extLst>
              <a:ext uri="{FF2B5EF4-FFF2-40B4-BE49-F238E27FC236}">
                <a16:creationId xmlns:a16="http://schemas.microsoft.com/office/drawing/2014/main" id="{D7080B85-577B-994F-A57C-570B44BFFBBF}"/>
              </a:ext>
            </a:extLst>
          </p:cNvPr>
          <p:cNvSpPr/>
          <p:nvPr/>
        </p:nvSpPr>
        <p:spPr>
          <a:xfrm>
            <a:off x="6913602" y="5691147"/>
            <a:ext cx="1107996" cy="369332"/>
          </a:xfrm>
          <a:prstGeom prst="rect">
            <a:avLst/>
          </a:prstGeom>
        </p:spPr>
        <p:txBody>
          <a:bodyPr wrap="none">
            <a:spAutoFit/>
          </a:bodyPr>
          <a:lstStyle/>
          <a:p>
            <a:r>
              <a:rPr kumimoji="1" lang="zh-CN" altLang="en-US" b="1" dirty="0">
                <a:latin typeface="Microsoft YaHei" charset="-122"/>
                <a:ea typeface="Microsoft YaHei" charset="-122"/>
                <a:cs typeface="Microsoft YaHei" charset="-122"/>
              </a:rPr>
              <a:t>变动成本</a:t>
            </a:r>
            <a:endParaRPr lang="zh-CN" altLang="en-US" dirty="0"/>
          </a:p>
        </p:txBody>
      </p:sp>
    </p:spTree>
    <p:extLst>
      <p:ext uri="{BB962C8B-B14F-4D97-AF65-F5344CB8AC3E}">
        <p14:creationId xmlns:p14="http://schemas.microsoft.com/office/powerpoint/2010/main" val="76228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成本的总额不随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0" name="文本框 9"/>
          <p:cNvSpPr txBox="1"/>
          <p:nvPr/>
        </p:nvSpPr>
        <p:spPr>
          <a:xfrm>
            <a:off x="1100467" y="4702923"/>
            <a:ext cx="181798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11" name="文本框 10"/>
          <p:cNvSpPr txBox="1"/>
          <p:nvPr/>
        </p:nvSpPr>
        <p:spPr>
          <a:xfrm>
            <a:off x="4742121" y="4709550"/>
            <a:ext cx="1918310" cy="1458220"/>
          </a:xfrm>
          <a:prstGeom prst="rect">
            <a:avLst/>
          </a:prstGeom>
          <a:noFill/>
          <a:ln>
            <a:noFill/>
          </a:ln>
        </p:spPr>
        <p:txBody>
          <a:bodyPr wrap="square" rtlCol="0">
            <a:spAutoFit/>
          </a:bodyPr>
          <a:lstStyle/>
          <a:p>
            <a:pPr algn="ctr">
              <a:lnSpc>
                <a:spcPct val="200000"/>
              </a:lnSpc>
            </a:pPr>
            <a:r>
              <a:rPr kumimoji="1" lang="zh-CN" altLang="en-US" sz="2400" dirty="0">
                <a:latin typeface="Microsoft YaHei" charset="-122"/>
                <a:ea typeface="Microsoft YaHei" charset="-122"/>
                <a:cs typeface="Microsoft YaHei" charset="-122"/>
              </a:rPr>
              <a:t>房租</a:t>
            </a:r>
            <a:endParaRPr kumimoji="1" lang="en-US" altLang="zh-CN" sz="2400" dirty="0">
              <a:latin typeface="Microsoft YaHei" charset="-122"/>
              <a:ea typeface="Microsoft YaHei" charset="-122"/>
              <a:cs typeface="Microsoft YaHei" charset="-122"/>
            </a:endParaRPr>
          </a:p>
          <a:p>
            <a:pPr algn="ctr">
              <a:lnSpc>
                <a:spcPct val="200000"/>
              </a:lnSpc>
            </a:pPr>
            <a:r>
              <a:rPr kumimoji="1" lang="zh-CN" altLang="en-US" sz="2400" dirty="0">
                <a:latin typeface="Microsoft YaHei" charset="-122"/>
                <a:ea typeface="Microsoft YaHei" charset="-122"/>
                <a:cs typeface="Microsoft YaHei" charset="-122"/>
              </a:rPr>
              <a:t>原材料消耗</a:t>
            </a:r>
            <a:endParaRPr kumimoji="1" lang="en-US" altLang="zh-CN" sz="2400" dirty="0">
              <a:latin typeface="Microsoft YaHei" charset="-122"/>
              <a:ea typeface="Microsoft YaHei" charset="-122"/>
              <a:cs typeface="Microsoft YaHei" charset="-122"/>
            </a:endParaRPr>
          </a:p>
        </p:txBody>
      </p:sp>
      <p:sp>
        <p:nvSpPr>
          <p:cNvPr id="4" name="矩形 3">
            <a:extLst>
              <a:ext uri="{FF2B5EF4-FFF2-40B4-BE49-F238E27FC236}">
                <a16:creationId xmlns:a16="http://schemas.microsoft.com/office/drawing/2014/main" id="{A95E30B9-853B-FE46-AF82-C3C6224A5312}"/>
              </a:ext>
            </a:extLst>
          </p:cNvPr>
          <p:cNvSpPr/>
          <p:nvPr/>
        </p:nvSpPr>
        <p:spPr>
          <a:xfrm>
            <a:off x="1173301" y="3824606"/>
            <a:ext cx="1577676"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12" name="矩形 11">
            <a:extLst>
              <a:ext uri="{FF2B5EF4-FFF2-40B4-BE49-F238E27FC236}">
                <a16:creationId xmlns:a16="http://schemas.microsoft.com/office/drawing/2014/main" id="{54079592-001E-3E4A-8C6E-6ED78C897969}"/>
              </a:ext>
            </a:extLst>
          </p:cNvPr>
          <p:cNvSpPr/>
          <p:nvPr/>
        </p:nvSpPr>
        <p:spPr>
          <a:xfrm>
            <a:off x="4742121" y="3824605"/>
            <a:ext cx="1766830"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 </a:t>
            </a:r>
            <a:r>
              <a:rPr kumimoji="1" lang="en-US" altLang="zh-CN" sz="2400" b="1" dirty="0">
                <a:latin typeface="Microsoft YaHei" charset="-122"/>
                <a:ea typeface="Microsoft YaHei" charset="-122"/>
                <a:cs typeface="Microsoft YaHei" charset="-122"/>
              </a:rPr>
              <a:t>100</a:t>
            </a:r>
            <a:r>
              <a:rPr kumimoji="1" lang="zh-CN" altLang="en-US" sz="2400" b="1" dirty="0">
                <a:latin typeface="Microsoft YaHei" charset="-122"/>
                <a:ea typeface="Microsoft YaHei" charset="-122"/>
                <a:cs typeface="Microsoft YaHei" charset="-122"/>
              </a:rPr>
              <a:t>桌客人</a:t>
            </a:r>
            <a:endParaRPr lang="zh-CN" altLang="en-US" sz="2400" dirty="0"/>
          </a:p>
        </p:txBody>
      </p:sp>
      <p:sp>
        <p:nvSpPr>
          <p:cNvPr id="5" name="左右箭头 4">
            <a:extLst>
              <a:ext uri="{FF2B5EF4-FFF2-40B4-BE49-F238E27FC236}">
                <a16:creationId xmlns:a16="http://schemas.microsoft.com/office/drawing/2014/main" id="{A6E4D803-9B31-E047-90A5-BBAAC79C6C6D}"/>
              </a:ext>
            </a:extLst>
          </p:cNvPr>
          <p:cNvSpPr/>
          <p:nvPr/>
        </p:nvSpPr>
        <p:spPr>
          <a:xfrm>
            <a:off x="3035349" y="3623691"/>
            <a:ext cx="1422400" cy="863491"/>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产量</a:t>
            </a:r>
          </a:p>
        </p:txBody>
      </p:sp>
      <p:sp>
        <p:nvSpPr>
          <p:cNvPr id="9" name="矩形 8">
            <a:extLst>
              <a:ext uri="{FF2B5EF4-FFF2-40B4-BE49-F238E27FC236}">
                <a16:creationId xmlns:a16="http://schemas.microsoft.com/office/drawing/2014/main" id="{1C50F554-8ACB-7A49-9977-6559B82BB45C}"/>
              </a:ext>
            </a:extLst>
          </p:cNvPr>
          <p:cNvSpPr/>
          <p:nvPr/>
        </p:nvSpPr>
        <p:spPr>
          <a:xfrm>
            <a:off x="1337734" y="4910667"/>
            <a:ext cx="5046134"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不变</a:t>
            </a:r>
          </a:p>
        </p:txBody>
      </p:sp>
      <p:sp>
        <p:nvSpPr>
          <p:cNvPr id="16" name="矩形 15">
            <a:extLst>
              <a:ext uri="{FF2B5EF4-FFF2-40B4-BE49-F238E27FC236}">
                <a16:creationId xmlns:a16="http://schemas.microsoft.com/office/drawing/2014/main" id="{25870E2A-A783-744A-829C-BF920FFB3E0B}"/>
              </a:ext>
            </a:extLst>
          </p:cNvPr>
          <p:cNvSpPr/>
          <p:nvPr/>
        </p:nvSpPr>
        <p:spPr>
          <a:xfrm>
            <a:off x="1223481" y="5604880"/>
            <a:ext cx="5285469" cy="54186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zh-CN" altLang="en-US" sz="2800" b="1" dirty="0">
                <a:solidFill>
                  <a:srgbClr val="C00000"/>
                </a:solidFill>
              </a:rPr>
              <a:t>变</a:t>
            </a:r>
          </a:p>
        </p:txBody>
      </p:sp>
      <p:sp>
        <p:nvSpPr>
          <p:cNvPr id="14" name="矩形 13">
            <a:extLst>
              <a:ext uri="{FF2B5EF4-FFF2-40B4-BE49-F238E27FC236}">
                <a16:creationId xmlns:a16="http://schemas.microsoft.com/office/drawing/2014/main" id="{4E4B799B-12B8-5547-9850-EC55A50354C1}"/>
              </a:ext>
            </a:extLst>
          </p:cNvPr>
          <p:cNvSpPr/>
          <p:nvPr/>
        </p:nvSpPr>
        <p:spPr>
          <a:xfrm>
            <a:off x="6913602" y="4996934"/>
            <a:ext cx="1107996" cy="369332"/>
          </a:xfrm>
          <a:prstGeom prst="rect">
            <a:avLst/>
          </a:prstGeom>
        </p:spPr>
        <p:txBody>
          <a:bodyPr wrap="none">
            <a:spAutoFit/>
          </a:bodyPr>
          <a:lstStyle/>
          <a:p>
            <a:r>
              <a:rPr kumimoji="1" lang="zh-CN" altLang="en-US" b="1" dirty="0">
                <a:latin typeface="Microsoft YaHei" charset="-122"/>
                <a:ea typeface="Microsoft YaHei" charset="-122"/>
                <a:cs typeface="Microsoft YaHei" charset="-122"/>
              </a:rPr>
              <a:t>固定成本</a:t>
            </a:r>
            <a:endParaRPr lang="zh-CN" altLang="en-US" dirty="0"/>
          </a:p>
        </p:txBody>
      </p:sp>
      <p:sp>
        <p:nvSpPr>
          <p:cNvPr id="15" name="矩形 14">
            <a:extLst>
              <a:ext uri="{FF2B5EF4-FFF2-40B4-BE49-F238E27FC236}">
                <a16:creationId xmlns:a16="http://schemas.microsoft.com/office/drawing/2014/main" id="{959AAD79-B4BD-6C48-B594-47A178DDAA6F}"/>
              </a:ext>
            </a:extLst>
          </p:cNvPr>
          <p:cNvSpPr/>
          <p:nvPr/>
        </p:nvSpPr>
        <p:spPr>
          <a:xfrm>
            <a:off x="6913602" y="5691147"/>
            <a:ext cx="1107996" cy="369332"/>
          </a:xfrm>
          <a:prstGeom prst="rect">
            <a:avLst/>
          </a:prstGeom>
        </p:spPr>
        <p:txBody>
          <a:bodyPr wrap="none">
            <a:spAutoFit/>
          </a:bodyPr>
          <a:lstStyle/>
          <a:p>
            <a:r>
              <a:rPr kumimoji="1" lang="zh-CN" altLang="en-US" b="1" dirty="0">
                <a:latin typeface="Microsoft YaHei" charset="-122"/>
                <a:ea typeface="Microsoft YaHei" charset="-122"/>
                <a:cs typeface="Microsoft YaHei" charset="-122"/>
              </a:rPr>
              <a:t>变动成本</a:t>
            </a:r>
            <a:endParaRPr lang="zh-CN" altLang="en-US" dirty="0"/>
          </a:p>
        </p:txBody>
      </p:sp>
    </p:spTree>
    <p:extLst>
      <p:ext uri="{BB962C8B-B14F-4D97-AF65-F5344CB8AC3E}">
        <p14:creationId xmlns:p14="http://schemas.microsoft.com/office/powerpoint/2010/main" val="2283777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成本的总额不随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8" name="文本框 17">
            <a:extLst>
              <a:ext uri="{FF2B5EF4-FFF2-40B4-BE49-F238E27FC236}">
                <a16:creationId xmlns:a16="http://schemas.microsoft.com/office/drawing/2014/main" id="{3CA223E5-54C9-4646-B719-42451FE188C8}"/>
              </a:ext>
            </a:extLst>
          </p:cNvPr>
          <p:cNvSpPr txBox="1"/>
          <p:nvPr/>
        </p:nvSpPr>
        <p:spPr>
          <a:xfrm>
            <a:off x="2891418" y="4156183"/>
            <a:ext cx="508445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分类标准：</a:t>
            </a:r>
            <a:r>
              <a:rPr kumimoji="1" lang="zh-CN" altLang="en-US" sz="2400" dirty="0">
                <a:solidFill>
                  <a:srgbClr val="C00000"/>
                </a:solidFill>
                <a:latin typeface="Microsoft YaHei" charset="-122"/>
                <a:ea typeface="Microsoft YaHei" charset="-122"/>
                <a:cs typeface="Microsoft YaHei" charset="-122"/>
              </a:rPr>
              <a:t>成本总额</a:t>
            </a:r>
            <a:r>
              <a:rPr kumimoji="1" lang="zh-CN" altLang="en-US" sz="2400" dirty="0">
                <a:latin typeface="Microsoft YaHei" charset="-122"/>
                <a:ea typeface="Microsoft YaHei" charset="-122"/>
                <a:cs typeface="Microsoft YaHei" charset="-122"/>
              </a:rPr>
              <a:t>与</a:t>
            </a:r>
            <a:r>
              <a:rPr kumimoji="1" lang="zh-CN" altLang="en-US" sz="2400" dirty="0">
                <a:solidFill>
                  <a:srgbClr val="C00000"/>
                </a:solidFill>
                <a:latin typeface="Microsoft YaHei" charset="-122"/>
                <a:ea typeface="Microsoft YaHei" charset="-122"/>
                <a:cs typeface="Microsoft YaHei" charset="-122"/>
              </a:rPr>
              <a:t>产量</a:t>
            </a:r>
            <a:r>
              <a:rPr kumimoji="1" lang="zh-CN" altLang="en-US" sz="2400" dirty="0">
                <a:latin typeface="Microsoft YaHei" charset="-122"/>
                <a:ea typeface="Microsoft YaHei" charset="-122"/>
                <a:cs typeface="Microsoft YaHei" charset="-122"/>
              </a:rPr>
              <a:t>的关系。</a:t>
            </a:r>
            <a:endParaRPr kumimoji="1" lang="en-US" altLang="zh-CN" sz="2400" dirty="0">
              <a:latin typeface="Microsoft YaHei" charset="-122"/>
              <a:ea typeface="Microsoft YaHei" charset="-122"/>
              <a:cs typeface="Microsoft YaHei" charset="-122"/>
            </a:endParaRPr>
          </a:p>
        </p:txBody>
      </p:sp>
      <p:sp>
        <p:nvSpPr>
          <p:cNvPr id="19" name="下箭头 18">
            <a:extLst>
              <a:ext uri="{FF2B5EF4-FFF2-40B4-BE49-F238E27FC236}">
                <a16:creationId xmlns:a16="http://schemas.microsoft.com/office/drawing/2014/main" id="{90F6BD7A-3FFD-5A4F-889E-42FB83C2C333}"/>
              </a:ext>
            </a:extLst>
          </p:cNvPr>
          <p:cNvSpPr/>
          <p:nvPr/>
        </p:nvSpPr>
        <p:spPr>
          <a:xfrm>
            <a:off x="5152292" y="3519978"/>
            <a:ext cx="401841" cy="5810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701057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成本的总额不随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8" name="文本框 17">
            <a:extLst>
              <a:ext uri="{FF2B5EF4-FFF2-40B4-BE49-F238E27FC236}">
                <a16:creationId xmlns:a16="http://schemas.microsoft.com/office/drawing/2014/main" id="{3CA223E5-54C9-4646-B719-42451FE188C8}"/>
              </a:ext>
            </a:extLst>
          </p:cNvPr>
          <p:cNvSpPr txBox="1"/>
          <p:nvPr/>
        </p:nvSpPr>
        <p:spPr>
          <a:xfrm>
            <a:off x="2891418" y="4156183"/>
            <a:ext cx="508445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分类标准：</a:t>
            </a:r>
            <a:r>
              <a:rPr kumimoji="1" lang="zh-CN" altLang="en-US" sz="2400" dirty="0">
                <a:solidFill>
                  <a:srgbClr val="C00000"/>
                </a:solidFill>
                <a:latin typeface="Microsoft YaHei" charset="-122"/>
                <a:ea typeface="Microsoft YaHei" charset="-122"/>
                <a:cs typeface="Microsoft YaHei" charset="-122"/>
              </a:rPr>
              <a:t>成本总额</a:t>
            </a:r>
            <a:r>
              <a:rPr kumimoji="1" lang="zh-CN" altLang="en-US" sz="2400" dirty="0">
                <a:latin typeface="Microsoft YaHei" charset="-122"/>
                <a:ea typeface="Microsoft YaHei" charset="-122"/>
                <a:cs typeface="Microsoft YaHei" charset="-122"/>
              </a:rPr>
              <a:t>与</a:t>
            </a:r>
            <a:r>
              <a:rPr kumimoji="1" lang="zh-CN" altLang="en-US" sz="2400" dirty="0">
                <a:solidFill>
                  <a:srgbClr val="C00000"/>
                </a:solidFill>
                <a:latin typeface="Microsoft YaHei" charset="-122"/>
                <a:ea typeface="Microsoft YaHei" charset="-122"/>
                <a:cs typeface="Microsoft YaHei" charset="-122"/>
              </a:rPr>
              <a:t>产量</a:t>
            </a:r>
            <a:r>
              <a:rPr kumimoji="1" lang="zh-CN" altLang="en-US" sz="2400" dirty="0">
                <a:latin typeface="Microsoft YaHei" charset="-122"/>
                <a:ea typeface="Microsoft YaHei" charset="-122"/>
                <a:cs typeface="Microsoft YaHei" charset="-122"/>
              </a:rPr>
              <a:t>的关系。</a:t>
            </a:r>
            <a:endParaRPr kumimoji="1" lang="en-US" altLang="zh-CN" sz="2400" dirty="0">
              <a:latin typeface="Microsoft YaHei" charset="-122"/>
              <a:ea typeface="Microsoft YaHei" charset="-122"/>
              <a:cs typeface="Microsoft YaHei" charset="-122"/>
            </a:endParaRPr>
          </a:p>
        </p:txBody>
      </p:sp>
      <p:sp>
        <p:nvSpPr>
          <p:cNvPr id="19" name="下箭头 18">
            <a:extLst>
              <a:ext uri="{FF2B5EF4-FFF2-40B4-BE49-F238E27FC236}">
                <a16:creationId xmlns:a16="http://schemas.microsoft.com/office/drawing/2014/main" id="{90F6BD7A-3FFD-5A4F-889E-42FB83C2C333}"/>
              </a:ext>
            </a:extLst>
          </p:cNvPr>
          <p:cNvSpPr/>
          <p:nvPr/>
        </p:nvSpPr>
        <p:spPr>
          <a:xfrm>
            <a:off x="5152292" y="3519978"/>
            <a:ext cx="401841" cy="5810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83E994B0-0DB2-954B-B7CD-AF13A76A8685}"/>
              </a:ext>
            </a:extLst>
          </p:cNvPr>
          <p:cNvSpPr txBox="1"/>
          <p:nvPr/>
        </p:nvSpPr>
        <p:spPr>
          <a:xfrm>
            <a:off x="771222" y="5336168"/>
            <a:ext cx="3648378" cy="581057"/>
          </a:xfrm>
          <a:prstGeom prst="rect">
            <a:avLst/>
          </a:prstGeom>
          <a:noFill/>
          <a:ln>
            <a:solidFill>
              <a:schemeClr val="accent1"/>
            </a:solidFill>
          </a:ln>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TC=Q</a:t>
            </a:r>
            <a:r>
              <a:rPr kumimoji="1" lang="en-US" altLang="zh-CN" sz="2400" baseline="30000" dirty="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-10Q</a:t>
            </a:r>
            <a:r>
              <a:rPr kumimoji="1" lang="en-US" altLang="zh-CN" sz="2400" baseline="30000" dirty="0">
                <a:latin typeface="Microsoft YaHei" charset="-122"/>
                <a:ea typeface="Microsoft YaHei" charset="-122"/>
                <a:cs typeface="Microsoft YaHei" charset="-122"/>
              </a:rPr>
              <a:t>2</a:t>
            </a:r>
            <a:r>
              <a:rPr kumimoji="1" lang="en-US" altLang="zh-CN" sz="2400" dirty="0">
                <a:latin typeface="Microsoft YaHei" charset="-122"/>
                <a:ea typeface="Microsoft YaHei" charset="-122"/>
                <a:cs typeface="Microsoft YaHei" charset="-122"/>
              </a:rPr>
              <a:t>+17Q+66</a:t>
            </a:r>
          </a:p>
        </p:txBody>
      </p:sp>
      <p:sp>
        <p:nvSpPr>
          <p:cNvPr id="21" name="文本框 20">
            <a:extLst>
              <a:ext uri="{FF2B5EF4-FFF2-40B4-BE49-F238E27FC236}">
                <a16:creationId xmlns:a16="http://schemas.microsoft.com/office/drawing/2014/main" id="{6DBEEB9A-BAA7-9543-958A-3EAD23009B72}"/>
              </a:ext>
            </a:extLst>
          </p:cNvPr>
          <p:cNvSpPr txBox="1"/>
          <p:nvPr/>
        </p:nvSpPr>
        <p:spPr>
          <a:xfrm>
            <a:off x="5152292" y="4876305"/>
            <a:ext cx="4279574"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固定成本：</a:t>
            </a:r>
            <a:r>
              <a:rPr kumimoji="1" lang="en-US" altLang="zh-CN" sz="2400" dirty="0">
                <a:solidFill>
                  <a:schemeClr val="bg1"/>
                </a:solidFill>
                <a:latin typeface="Microsoft YaHei" charset="-122"/>
                <a:ea typeface="Microsoft YaHei" charset="-122"/>
                <a:cs typeface="Microsoft YaHei" charset="-122"/>
              </a:rPr>
              <a:t>66</a:t>
            </a:r>
          </a:p>
        </p:txBody>
      </p:sp>
      <p:sp>
        <p:nvSpPr>
          <p:cNvPr id="22" name="文本框 21">
            <a:extLst>
              <a:ext uri="{FF2B5EF4-FFF2-40B4-BE49-F238E27FC236}">
                <a16:creationId xmlns:a16="http://schemas.microsoft.com/office/drawing/2014/main" id="{402D1030-901A-8448-8CA5-75B24E096C06}"/>
              </a:ext>
            </a:extLst>
          </p:cNvPr>
          <p:cNvSpPr txBox="1"/>
          <p:nvPr/>
        </p:nvSpPr>
        <p:spPr>
          <a:xfrm>
            <a:off x="5152291" y="5747891"/>
            <a:ext cx="427957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变动成本：</a:t>
            </a:r>
            <a:r>
              <a:rPr kumimoji="1" lang="en-US" altLang="zh-CN" sz="2400" dirty="0">
                <a:latin typeface="Microsoft YaHei" charset="-122"/>
                <a:ea typeface="Microsoft YaHei" charset="-122"/>
                <a:cs typeface="Microsoft YaHei" charset="-122"/>
              </a:rPr>
              <a:t> </a:t>
            </a:r>
            <a:r>
              <a:rPr kumimoji="1" lang="en-US" altLang="zh-CN" sz="2400" dirty="0">
                <a:solidFill>
                  <a:schemeClr val="bg1"/>
                </a:solidFill>
                <a:latin typeface="Microsoft YaHei" charset="-122"/>
                <a:ea typeface="Microsoft YaHei" charset="-122"/>
                <a:cs typeface="Microsoft YaHei" charset="-122"/>
              </a:rPr>
              <a:t>Q</a:t>
            </a:r>
            <a:r>
              <a:rPr kumimoji="1" lang="en-US" altLang="zh-CN" sz="2400" baseline="30000" dirty="0">
                <a:solidFill>
                  <a:schemeClr val="bg1"/>
                </a:solidFill>
                <a:latin typeface="Microsoft YaHei" charset="-122"/>
                <a:ea typeface="Microsoft YaHei" charset="-122"/>
                <a:cs typeface="Microsoft YaHei" charset="-122"/>
              </a:rPr>
              <a:t>3</a:t>
            </a:r>
            <a:r>
              <a:rPr kumimoji="1" lang="en-US" altLang="zh-CN" sz="2400" dirty="0">
                <a:solidFill>
                  <a:schemeClr val="bg1"/>
                </a:solidFill>
                <a:latin typeface="Microsoft YaHei" charset="-122"/>
                <a:ea typeface="Microsoft YaHei" charset="-122"/>
                <a:cs typeface="Microsoft YaHei" charset="-122"/>
              </a:rPr>
              <a:t>-10Q</a:t>
            </a:r>
            <a:r>
              <a:rPr kumimoji="1" lang="en-US" altLang="zh-CN" sz="2400" baseline="30000" dirty="0">
                <a:solidFill>
                  <a:schemeClr val="bg1"/>
                </a:solidFill>
                <a:latin typeface="Microsoft YaHei" charset="-122"/>
                <a:ea typeface="Microsoft YaHei" charset="-122"/>
                <a:cs typeface="Microsoft YaHei" charset="-122"/>
              </a:rPr>
              <a:t>2</a:t>
            </a:r>
            <a:r>
              <a:rPr kumimoji="1" lang="en-US" altLang="zh-CN" sz="2400" dirty="0">
                <a:solidFill>
                  <a:schemeClr val="bg1"/>
                </a:solidFill>
                <a:latin typeface="Microsoft YaHei" charset="-122"/>
                <a:ea typeface="Microsoft YaHei" charset="-122"/>
                <a:cs typeface="Microsoft YaHei" charset="-122"/>
              </a:rPr>
              <a:t>+17Q</a:t>
            </a:r>
          </a:p>
        </p:txBody>
      </p:sp>
    </p:spTree>
    <p:extLst>
      <p:ext uri="{BB962C8B-B14F-4D97-AF65-F5344CB8AC3E}">
        <p14:creationId xmlns:p14="http://schemas.microsoft.com/office/powerpoint/2010/main" val="247700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成本的总额不随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8" name="文本框 17">
            <a:extLst>
              <a:ext uri="{FF2B5EF4-FFF2-40B4-BE49-F238E27FC236}">
                <a16:creationId xmlns:a16="http://schemas.microsoft.com/office/drawing/2014/main" id="{3CA223E5-54C9-4646-B719-42451FE188C8}"/>
              </a:ext>
            </a:extLst>
          </p:cNvPr>
          <p:cNvSpPr txBox="1"/>
          <p:nvPr/>
        </p:nvSpPr>
        <p:spPr>
          <a:xfrm>
            <a:off x="2891418" y="4156183"/>
            <a:ext cx="508445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分类标准：</a:t>
            </a:r>
            <a:r>
              <a:rPr kumimoji="1" lang="zh-CN" altLang="en-US" sz="2400" dirty="0">
                <a:solidFill>
                  <a:srgbClr val="C00000"/>
                </a:solidFill>
                <a:latin typeface="Microsoft YaHei" charset="-122"/>
                <a:ea typeface="Microsoft YaHei" charset="-122"/>
                <a:cs typeface="Microsoft YaHei" charset="-122"/>
              </a:rPr>
              <a:t>成本总额</a:t>
            </a:r>
            <a:r>
              <a:rPr kumimoji="1" lang="zh-CN" altLang="en-US" sz="2400" dirty="0">
                <a:latin typeface="Microsoft YaHei" charset="-122"/>
                <a:ea typeface="Microsoft YaHei" charset="-122"/>
                <a:cs typeface="Microsoft YaHei" charset="-122"/>
              </a:rPr>
              <a:t>与</a:t>
            </a:r>
            <a:r>
              <a:rPr kumimoji="1" lang="zh-CN" altLang="en-US" sz="2400" dirty="0">
                <a:solidFill>
                  <a:srgbClr val="C00000"/>
                </a:solidFill>
                <a:latin typeface="Microsoft YaHei" charset="-122"/>
                <a:ea typeface="Microsoft YaHei" charset="-122"/>
                <a:cs typeface="Microsoft YaHei" charset="-122"/>
              </a:rPr>
              <a:t>产量</a:t>
            </a:r>
            <a:r>
              <a:rPr kumimoji="1" lang="zh-CN" altLang="en-US" sz="2400" dirty="0">
                <a:latin typeface="Microsoft YaHei" charset="-122"/>
                <a:ea typeface="Microsoft YaHei" charset="-122"/>
                <a:cs typeface="Microsoft YaHei" charset="-122"/>
              </a:rPr>
              <a:t>的关系。</a:t>
            </a:r>
            <a:endParaRPr kumimoji="1" lang="en-US" altLang="zh-CN" sz="2400" dirty="0">
              <a:latin typeface="Microsoft YaHei" charset="-122"/>
              <a:ea typeface="Microsoft YaHei" charset="-122"/>
              <a:cs typeface="Microsoft YaHei" charset="-122"/>
            </a:endParaRPr>
          </a:p>
        </p:txBody>
      </p:sp>
      <p:sp>
        <p:nvSpPr>
          <p:cNvPr id="19" name="下箭头 18">
            <a:extLst>
              <a:ext uri="{FF2B5EF4-FFF2-40B4-BE49-F238E27FC236}">
                <a16:creationId xmlns:a16="http://schemas.microsoft.com/office/drawing/2014/main" id="{90F6BD7A-3FFD-5A4F-889E-42FB83C2C333}"/>
              </a:ext>
            </a:extLst>
          </p:cNvPr>
          <p:cNvSpPr/>
          <p:nvPr/>
        </p:nvSpPr>
        <p:spPr>
          <a:xfrm>
            <a:off x="5152292" y="3519978"/>
            <a:ext cx="401841" cy="5810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83E994B0-0DB2-954B-B7CD-AF13A76A8685}"/>
              </a:ext>
            </a:extLst>
          </p:cNvPr>
          <p:cNvSpPr txBox="1"/>
          <p:nvPr/>
        </p:nvSpPr>
        <p:spPr>
          <a:xfrm>
            <a:off x="771222" y="5336168"/>
            <a:ext cx="3648378" cy="581057"/>
          </a:xfrm>
          <a:prstGeom prst="rect">
            <a:avLst/>
          </a:prstGeom>
          <a:noFill/>
          <a:ln>
            <a:solidFill>
              <a:schemeClr val="accent1"/>
            </a:solidFill>
          </a:ln>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TC=Q</a:t>
            </a:r>
            <a:r>
              <a:rPr kumimoji="1" lang="en-US" altLang="zh-CN" sz="2400" baseline="30000" dirty="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-10Q</a:t>
            </a:r>
            <a:r>
              <a:rPr kumimoji="1" lang="en-US" altLang="zh-CN" sz="2400" baseline="30000" dirty="0">
                <a:latin typeface="Microsoft YaHei" charset="-122"/>
                <a:ea typeface="Microsoft YaHei" charset="-122"/>
                <a:cs typeface="Microsoft YaHei" charset="-122"/>
              </a:rPr>
              <a:t>2</a:t>
            </a:r>
            <a:r>
              <a:rPr kumimoji="1" lang="en-US" altLang="zh-CN" sz="2400" dirty="0">
                <a:latin typeface="Microsoft YaHei" charset="-122"/>
                <a:ea typeface="Microsoft YaHei" charset="-122"/>
                <a:cs typeface="Microsoft YaHei" charset="-122"/>
              </a:rPr>
              <a:t>+17Q+66</a:t>
            </a:r>
          </a:p>
        </p:txBody>
      </p:sp>
      <p:sp>
        <p:nvSpPr>
          <p:cNvPr id="21" name="文本框 20">
            <a:extLst>
              <a:ext uri="{FF2B5EF4-FFF2-40B4-BE49-F238E27FC236}">
                <a16:creationId xmlns:a16="http://schemas.microsoft.com/office/drawing/2014/main" id="{6DBEEB9A-BAA7-9543-958A-3EAD23009B72}"/>
              </a:ext>
            </a:extLst>
          </p:cNvPr>
          <p:cNvSpPr txBox="1"/>
          <p:nvPr/>
        </p:nvSpPr>
        <p:spPr>
          <a:xfrm>
            <a:off x="5152292" y="4876305"/>
            <a:ext cx="4279574"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固定成本：</a:t>
            </a:r>
            <a:r>
              <a:rPr kumimoji="1" lang="en-US" altLang="zh-CN" sz="2400" dirty="0">
                <a:latin typeface="Microsoft YaHei" charset="-122"/>
                <a:ea typeface="Microsoft YaHei" charset="-122"/>
                <a:cs typeface="Microsoft YaHei" charset="-122"/>
              </a:rPr>
              <a:t>66</a:t>
            </a:r>
          </a:p>
        </p:txBody>
      </p:sp>
      <p:sp>
        <p:nvSpPr>
          <p:cNvPr id="22" name="文本框 21">
            <a:extLst>
              <a:ext uri="{FF2B5EF4-FFF2-40B4-BE49-F238E27FC236}">
                <a16:creationId xmlns:a16="http://schemas.microsoft.com/office/drawing/2014/main" id="{402D1030-901A-8448-8CA5-75B24E096C06}"/>
              </a:ext>
            </a:extLst>
          </p:cNvPr>
          <p:cNvSpPr txBox="1"/>
          <p:nvPr/>
        </p:nvSpPr>
        <p:spPr>
          <a:xfrm>
            <a:off x="5152291" y="5747891"/>
            <a:ext cx="427957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变动成本：</a:t>
            </a:r>
            <a:r>
              <a:rPr kumimoji="1" lang="en-US" altLang="zh-CN" sz="2400" dirty="0">
                <a:latin typeface="Microsoft YaHei" charset="-122"/>
                <a:ea typeface="Microsoft YaHei" charset="-122"/>
                <a:cs typeface="Microsoft YaHei" charset="-122"/>
              </a:rPr>
              <a:t> </a:t>
            </a:r>
            <a:r>
              <a:rPr kumimoji="1" lang="en-US" altLang="zh-CN" sz="2400" dirty="0">
                <a:solidFill>
                  <a:schemeClr val="bg1"/>
                </a:solidFill>
                <a:latin typeface="Microsoft YaHei" charset="-122"/>
                <a:ea typeface="Microsoft YaHei" charset="-122"/>
                <a:cs typeface="Microsoft YaHei" charset="-122"/>
              </a:rPr>
              <a:t>Q</a:t>
            </a:r>
            <a:r>
              <a:rPr kumimoji="1" lang="en-US" altLang="zh-CN" sz="2400" baseline="30000" dirty="0">
                <a:solidFill>
                  <a:schemeClr val="bg1"/>
                </a:solidFill>
                <a:latin typeface="Microsoft YaHei" charset="-122"/>
                <a:ea typeface="Microsoft YaHei" charset="-122"/>
                <a:cs typeface="Microsoft YaHei" charset="-122"/>
              </a:rPr>
              <a:t>3</a:t>
            </a:r>
            <a:r>
              <a:rPr kumimoji="1" lang="en-US" altLang="zh-CN" sz="2400" dirty="0">
                <a:solidFill>
                  <a:schemeClr val="bg1"/>
                </a:solidFill>
                <a:latin typeface="Microsoft YaHei" charset="-122"/>
                <a:ea typeface="Microsoft YaHei" charset="-122"/>
                <a:cs typeface="Microsoft YaHei" charset="-122"/>
              </a:rPr>
              <a:t>-10Q</a:t>
            </a:r>
            <a:r>
              <a:rPr kumimoji="1" lang="en-US" altLang="zh-CN" sz="2400" baseline="30000" dirty="0">
                <a:solidFill>
                  <a:schemeClr val="bg1"/>
                </a:solidFill>
                <a:latin typeface="Microsoft YaHei" charset="-122"/>
                <a:ea typeface="Microsoft YaHei" charset="-122"/>
                <a:cs typeface="Microsoft YaHei" charset="-122"/>
              </a:rPr>
              <a:t>2</a:t>
            </a:r>
            <a:r>
              <a:rPr kumimoji="1" lang="en-US" altLang="zh-CN" sz="2400" dirty="0">
                <a:solidFill>
                  <a:schemeClr val="bg1"/>
                </a:solidFill>
                <a:latin typeface="Microsoft YaHei" charset="-122"/>
                <a:ea typeface="Microsoft YaHei" charset="-122"/>
                <a:cs typeface="Microsoft YaHei" charset="-122"/>
              </a:rPr>
              <a:t>+17Q</a:t>
            </a:r>
          </a:p>
        </p:txBody>
      </p:sp>
    </p:spTree>
    <p:extLst>
      <p:ext uri="{BB962C8B-B14F-4D97-AF65-F5344CB8AC3E}">
        <p14:creationId xmlns:p14="http://schemas.microsoft.com/office/powerpoint/2010/main" val="2505425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一、固定成本和变动成本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771222" y="2301006"/>
            <a:ext cx="1049928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固定成本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成本的总额不随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：在一定限度内</a:t>
            </a:r>
            <a:r>
              <a:rPr kumimoji="1" lang="zh-CN" altLang="en-US" sz="2400" dirty="0">
                <a:solidFill>
                  <a:srgbClr val="C00000"/>
                </a:solidFill>
                <a:latin typeface="Microsoft YaHei" charset="-122"/>
                <a:ea typeface="Microsoft YaHei" charset="-122"/>
                <a:cs typeface="Microsoft YaHei" charset="-122"/>
              </a:rPr>
              <a:t>成本的总额随</a:t>
            </a:r>
            <a:r>
              <a:rPr kumimoji="1" lang="zh-CN" altLang="en-US" sz="2400" dirty="0">
                <a:latin typeface="Microsoft YaHei" charset="-122"/>
                <a:ea typeface="Microsoft YaHei" charset="-122"/>
                <a:cs typeface="Microsoft YaHei" charset="-122"/>
              </a:rPr>
              <a:t>产量变动而变动的成本。</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6.1.2.1</a:t>
            </a:r>
            <a:r>
              <a:rPr lang="zh-CN" altLang="en-US" sz="1200" dirty="0">
                <a:solidFill>
                  <a:schemeClr val="bg1">
                    <a:lumMod val="75000"/>
                  </a:schemeClr>
                </a:solidFill>
                <a:latin typeface="SimSun" charset="-122"/>
                <a:ea typeface="SimSun" charset="-122"/>
                <a:cs typeface="SimSun" charset="-122"/>
              </a:rPr>
              <a:t>固定成本和变动成本</a:t>
            </a:r>
          </a:p>
        </p:txBody>
      </p:sp>
      <p:pic>
        <p:nvPicPr>
          <p:cNvPr id="3" name="图片 2"/>
          <p:cNvPicPr>
            <a:picLocks noChangeAspect="1"/>
          </p:cNvPicPr>
          <p:nvPr/>
        </p:nvPicPr>
        <p:blipFill>
          <a:blip r:embed="rId3"/>
          <a:stretch>
            <a:fillRect/>
          </a:stretch>
        </p:blipFill>
        <p:spPr>
          <a:xfrm>
            <a:off x="8933058" y="140327"/>
            <a:ext cx="2959572" cy="1973048"/>
          </a:xfrm>
          <a:prstGeom prst="rect">
            <a:avLst/>
          </a:prstGeom>
        </p:spPr>
      </p:pic>
      <p:sp>
        <p:nvSpPr>
          <p:cNvPr id="18" name="文本框 17">
            <a:extLst>
              <a:ext uri="{FF2B5EF4-FFF2-40B4-BE49-F238E27FC236}">
                <a16:creationId xmlns:a16="http://schemas.microsoft.com/office/drawing/2014/main" id="{3CA223E5-54C9-4646-B719-42451FE188C8}"/>
              </a:ext>
            </a:extLst>
          </p:cNvPr>
          <p:cNvSpPr txBox="1"/>
          <p:nvPr/>
        </p:nvSpPr>
        <p:spPr>
          <a:xfrm>
            <a:off x="2891418" y="4156183"/>
            <a:ext cx="508445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分类标准：</a:t>
            </a:r>
            <a:r>
              <a:rPr kumimoji="1" lang="zh-CN" altLang="en-US" sz="2400" dirty="0">
                <a:solidFill>
                  <a:srgbClr val="C00000"/>
                </a:solidFill>
                <a:latin typeface="Microsoft YaHei" charset="-122"/>
                <a:ea typeface="Microsoft YaHei" charset="-122"/>
                <a:cs typeface="Microsoft YaHei" charset="-122"/>
              </a:rPr>
              <a:t>成本总额</a:t>
            </a:r>
            <a:r>
              <a:rPr kumimoji="1" lang="zh-CN" altLang="en-US" sz="2400" dirty="0">
                <a:latin typeface="Microsoft YaHei" charset="-122"/>
                <a:ea typeface="Microsoft YaHei" charset="-122"/>
                <a:cs typeface="Microsoft YaHei" charset="-122"/>
              </a:rPr>
              <a:t>与</a:t>
            </a:r>
            <a:r>
              <a:rPr kumimoji="1" lang="zh-CN" altLang="en-US" sz="2400" dirty="0">
                <a:solidFill>
                  <a:srgbClr val="C00000"/>
                </a:solidFill>
                <a:latin typeface="Microsoft YaHei" charset="-122"/>
                <a:ea typeface="Microsoft YaHei" charset="-122"/>
                <a:cs typeface="Microsoft YaHei" charset="-122"/>
              </a:rPr>
              <a:t>产量</a:t>
            </a:r>
            <a:r>
              <a:rPr kumimoji="1" lang="zh-CN" altLang="en-US" sz="2400" dirty="0">
                <a:latin typeface="Microsoft YaHei" charset="-122"/>
                <a:ea typeface="Microsoft YaHei" charset="-122"/>
                <a:cs typeface="Microsoft YaHei" charset="-122"/>
              </a:rPr>
              <a:t>的关系。</a:t>
            </a:r>
            <a:endParaRPr kumimoji="1" lang="en-US" altLang="zh-CN" sz="2400" dirty="0">
              <a:latin typeface="Microsoft YaHei" charset="-122"/>
              <a:ea typeface="Microsoft YaHei" charset="-122"/>
              <a:cs typeface="Microsoft YaHei" charset="-122"/>
            </a:endParaRPr>
          </a:p>
        </p:txBody>
      </p:sp>
      <p:sp>
        <p:nvSpPr>
          <p:cNvPr id="19" name="下箭头 18">
            <a:extLst>
              <a:ext uri="{FF2B5EF4-FFF2-40B4-BE49-F238E27FC236}">
                <a16:creationId xmlns:a16="http://schemas.microsoft.com/office/drawing/2014/main" id="{90F6BD7A-3FFD-5A4F-889E-42FB83C2C333}"/>
              </a:ext>
            </a:extLst>
          </p:cNvPr>
          <p:cNvSpPr/>
          <p:nvPr/>
        </p:nvSpPr>
        <p:spPr>
          <a:xfrm>
            <a:off x="5152292" y="3519978"/>
            <a:ext cx="401841" cy="5810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83E994B0-0DB2-954B-B7CD-AF13A76A8685}"/>
              </a:ext>
            </a:extLst>
          </p:cNvPr>
          <p:cNvSpPr txBox="1"/>
          <p:nvPr/>
        </p:nvSpPr>
        <p:spPr>
          <a:xfrm>
            <a:off x="771222" y="5336168"/>
            <a:ext cx="3648378" cy="581057"/>
          </a:xfrm>
          <a:prstGeom prst="rect">
            <a:avLst/>
          </a:prstGeom>
          <a:noFill/>
          <a:ln>
            <a:solidFill>
              <a:schemeClr val="accent1"/>
            </a:solidFill>
          </a:ln>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TC=Q</a:t>
            </a:r>
            <a:r>
              <a:rPr kumimoji="1" lang="en-US" altLang="zh-CN" sz="2400" baseline="30000" dirty="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-10Q</a:t>
            </a:r>
            <a:r>
              <a:rPr kumimoji="1" lang="en-US" altLang="zh-CN" sz="2400" baseline="30000" dirty="0">
                <a:latin typeface="Microsoft YaHei" charset="-122"/>
                <a:ea typeface="Microsoft YaHei" charset="-122"/>
                <a:cs typeface="Microsoft YaHei" charset="-122"/>
              </a:rPr>
              <a:t>2</a:t>
            </a:r>
            <a:r>
              <a:rPr kumimoji="1" lang="en-US" altLang="zh-CN" sz="2400" dirty="0">
                <a:latin typeface="Microsoft YaHei" charset="-122"/>
                <a:ea typeface="Microsoft YaHei" charset="-122"/>
                <a:cs typeface="Microsoft YaHei" charset="-122"/>
              </a:rPr>
              <a:t>+17Q+66</a:t>
            </a:r>
          </a:p>
        </p:txBody>
      </p:sp>
      <p:sp>
        <p:nvSpPr>
          <p:cNvPr id="21" name="文本框 20">
            <a:extLst>
              <a:ext uri="{FF2B5EF4-FFF2-40B4-BE49-F238E27FC236}">
                <a16:creationId xmlns:a16="http://schemas.microsoft.com/office/drawing/2014/main" id="{6DBEEB9A-BAA7-9543-958A-3EAD23009B72}"/>
              </a:ext>
            </a:extLst>
          </p:cNvPr>
          <p:cNvSpPr txBox="1"/>
          <p:nvPr/>
        </p:nvSpPr>
        <p:spPr>
          <a:xfrm>
            <a:off x="5152292" y="4876305"/>
            <a:ext cx="4279574"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固定成本：</a:t>
            </a:r>
            <a:r>
              <a:rPr kumimoji="1" lang="en-US" altLang="zh-CN" sz="2400" dirty="0">
                <a:latin typeface="Microsoft YaHei" charset="-122"/>
                <a:ea typeface="Microsoft YaHei" charset="-122"/>
                <a:cs typeface="Microsoft YaHei" charset="-122"/>
              </a:rPr>
              <a:t>66</a:t>
            </a:r>
          </a:p>
        </p:txBody>
      </p:sp>
      <p:sp>
        <p:nvSpPr>
          <p:cNvPr id="22" name="文本框 21">
            <a:extLst>
              <a:ext uri="{FF2B5EF4-FFF2-40B4-BE49-F238E27FC236}">
                <a16:creationId xmlns:a16="http://schemas.microsoft.com/office/drawing/2014/main" id="{402D1030-901A-8448-8CA5-75B24E096C06}"/>
              </a:ext>
            </a:extLst>
          </p:cNvPr>
          <p:cNvSpPr txBox="1"/>
          <p:nvPr/>
        </p:nvSpPr>
        <p:spPr>
          <a:xfrm>
            <a:off x="5152291" y="5747891"/>
            <a:ext cx="4279575" cy="58105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变动成本：</a:t>
            </a:r>
            <a:r>
              <a:rPr kumimoji="1" lang="en-US" altLang="zh-CN" sz="2400" dirty="0">
                <a:latin typeface="Microsoft YaHei" charset="-122"/>
                <a:ea typeface="Microsoft YaHei" charset="-122"/>
                <a:cs typeface="Microsoft YaHei" charset="-122"/>
              </a:rPr>
              <a:t> Q</a:t>
            </a:r>
            <a:r>
              <a:rPr kumimoji="1" lang="en-US" altLang="zh-CN" sz="2400" baseline="30000" dirty="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-10Q</a:t>
            </a:r>
            <a:r>
              <a:rPr kumimoji="1" lang="en-US" altLang="zh-CN" sz="2400" baseline="30000" dirty="0">
                <a:latin typeface="Microsoft YaHei" charset="-122"/>
                <a:ea typeface="Microsoft YaHei" charset="-122"/>
                <a:cs typeface="Microsoft YaHei" charset="-122"/>
              </a:rPr>
              <a:t>2</a:t>
            </a:r>
            <a:r>
              <a:rPr kumimoji="1" lang="en-US" altLang="zh-CN" sz="2400" dirty="0">
                <a:latin typeface="Microsoft YaHei" charset="-122"/>
                <a:ea typeface="Microsoft YaHei" charset="-122"/>
                <a:cs typeface="Microsoft YaHei" charset="-122"/>
              </a:rPr>
              <a:t>+17Q</a:t>
            </a:r>
          </a:p>
        </p:txBody>
      </p:sp>
    </p:spTree>
    <p:extLst>
      <p:ext uri="{BB962C8B-B14F-4D97-AF65-F5344CB8AC3E}">
        <p14:creationId xmlns:p14="http://schemas.microsoft.com/office/powerpoint/2010/main" val="239806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83253" y="843677"/>
            <a:ext cx="10779368" cy="5170646"/>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东兴农场种植苹果，据估计每月增加灌溉用水</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吨，能使产量每月增加</a:t>
            </a:r>
            <a:r>
              <a:rPr kumimoji="1" lang="en-US" altLang="zh-CN" sz="2000" dirty="0">
                <a:latin typeface="FZLanTingHeiS-R-GB" panose="02000000000000000000" pitchFamily="2" charset="-122"/>
                <a:ea typeface="FZLanTingHeiS-R-GB" panose="02000000000000000000" pitchFamily="2" charset="-122"/>
                <a:cs typeface="Microsoft YaHei" charset="-122"/>
              </a:rPr>
              <a:t>1500</a:t>
            </a:r>
            <a:r>
              <a:rPr kumimoji="1" lang="zh-CN" altLang="en-US" sz="2000" dirty="0">
                <a:latin typeface="FZLanTingHeiS-R-GB" panose="02000000000000000000" pitchFamily="2" charset="-122"/>
                <a:ea typeface="FZLanTingHeiS-R-GB" panose="02000000000000000000" pitchFamily="2" charset="-122"/>
                <a:cs typeface="Microsoft YaHei" charset="-122"/>
              </a:rPr>
              <a:t>千克；或者每月增加肥料</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吨，能使产量每月增加</a:t>
            </a:r>
            <a:r>
              <a:rPr kumimoji="1" lang="en-US" altLang="zh-CN" sz="2000" dirty="0">
                <a:latin typeface="FZLanTingHeiS-R-GB" panose="02000000000000000000" pitchFamily="2" charset="-122"/>
                <a:ea typeface="FZLanTingHeiS-R-GB" panose="02000000000000000000" pitchFamily="2" charset="-122"/>
                <a:cs typeface="Microsoft YaHei" charset="-122"/>
              </a:rPr>
              <a:t>900</a:t>
            </a:r>
            <a:r>
              <a:rPr kumimoji="1" lang="zh-CN" altLang="en-US" sz="2000" dirty="0">
                <a:latin typeface="FZLanTingHeiS-R-GB" panose="02000000000000000000" pitchFamily="2" charset="-122"/>
                <a:ea typeface="FZLanTingHeiS-R-GB" panose="02000000000000000000" pitchFamily="2" charset="-122"/>
                <a:cs typeface="Microsoft YaHei" charset="-122"/>
              </a:rPr>
              <a:t>千克。水的价格是每吨</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元，肥料的价格为每吨</a:t>
            </a:r>
            <a:r>
              <a:rPr kumimoji="1" lang="en-US" altLang="zh-CN" sz="2000" dirty="0">
                <a:latin typeface="FZLanTingHeiS-R-GB" panose="02000000000000000000" pitchFamily="2" charset="-122"/>
                <a:ea typeface="FZLanTingHeiS-R-GB" panose="02000000000000000000" pitchFamily="2" charset="-122"/>
                <a:cs typeface="Microsoft YaHei" charset="-122"/>
              </a:rPr>
              <a:t>25</a:t>
            </a:r>
            <a:r>
              <a:rPr kumimoji="1" lang="zh-CN" altLang="en-US" sz="2000" dirty="0">
                <a:latin typeface="FZLanTingHeiS-R-GB" panose="02000000000000000000" pitchFamily="2" charset="-122"/>
                <a:ea typeface="FZLanTingHeiS-R-GB" panose="02000000000000000000" pitchFamily="2" charset="-122"/>
                <a:cs typeface="Microsoft YaHei" charset="-122"/>
              </a:rPr>
              <a:t>元。问该农场使用水和肥料的比例是否最优？如果不是最优，是应增加水、减少肥料，还是减少水、增加肥料？</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水</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=1500/10=150</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水</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=6</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水</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水</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=150/6=25</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肥料</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=900/2=450</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肥料</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=25</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肥料</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solidFill>
                  <a:schemeClr val="bg1"/>
                </a:solidFill>
                <a:latin typeface="FZLanTingHeiS-R-GB" panose="02000000000000000000" pitchFamily="2" charset="-122"/>
                <a:ea typeface="FZLanTingHeiS-R-GB" panose="02000000000000000000" pitchFamily="2" charset="-122"/>
                <a:cs typeface="Microsoft YaHei" charset="-122"/>
              </a:rPr>
              <a:t>肥料</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=18</a:t>
            </a:r>
          </a:p>
          <a:p>
            <a:pPr>
              <a:lnSpc>
                <a:spcPct val="150000"/>
              </a:lnSpc>
            </a:pP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25</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18</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，不是最优，增加水，减少肥料。</a:t>
            </a:r>
          </a:p>
        </p:txBody>
      </p:sp>
    </p:spTree>
    <p:extLst>
      <p:ext uri="{BB962C8B-B14F-4D97-AF65-F5344CB8AC3E}">
        <p14:creationId xmlns:p14="http://schemas.microsoft.com/office/powerpoint/2010/main" val="2818416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9399970"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、一般来讲，被认为是企业进行生产经营活动所使用的生产要素的价格的是（）模拟题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费用</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资产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收益</a:t>
            </a:r>
          </a:p>
        </p:txBody>
      </p:sp>
    </p:spTree>
    <p:extLst>
      <p:ext uri="{BB962C8B-B14F-4D97-AF65-F5344CB8AC3E}">
        <p14:creationId xmlns:p14="http://schemas.microsoft.com/office/powerpoint/2010/main" val="954512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9433836"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、一般来讲，被认为是企业进行生产经营活动所使用的生产要素的价格的是（</a:t>
            </a: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）模拟题</a:t>
            </a:r>
          </a:p>
          <a:p>
            <a:pPr>
              <a:lnSpc>
                <a:spcPct val="150000"/>
              </a:lnSpc>
            </a:pP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solidFill>
                  <a:srgbClr val="C00000"/>
                </a:solidFill>
                <a:latin typeface="Microsoft YaHei" charset="-122"/>
                <a:ea typeface="Microsoft YaHei" charset="-122"/>
                <a:cs typeface="Microsoft YaHei" charset="-122"/>
              </a:rPr>
              <a:t>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费用</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资产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收益</a:t>
            </a:r>
          </a:p>
        </p:txBody>
      </p:sp>
    </p:spTree>
    <p:extLst>
      <p:ext uri="{BB962C8B-B14F-4D97-AF65-F5344CB8AC3E}">
        <p14:creationId xmlns:p14="http://schemas.microsoft.com/office/powerpoint/2010/main" val="2496456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、不随产量变动而变动的成本称为（）</a:t>
            </a:r>
            <a:r>
              <a:rPr kumimoji="1" lang="en-US" altLang="zh-CN" sz="2400" dirty="0">
                <a:latin typeface="Microsoft YaHei" charset="-122"/>
                <a:ea typeface="Microsoft YaHei" charset="-122"/>
                <a:cs typeface="Microsoft YaHei" charset="-122"/>
              </a:rPr>
              <a:t>0304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长期成本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总成本</a:t>
            </a:r>
          </a:p>
        </p:txBody>
      </p:sp>
    </p:spTree>
    <p:extLst>
      <p:ext uri="{BB962C8B-B14F-4D97-AF65-F5344CB8AC3E}">
        <p14:creationId xmlns:p14="http://schemas.microsoft.com/office/powerpoint/2010/main" val="3588573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、不随产量变动而变动的成本称为（</a:t>
            </a: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0304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长期成本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总成本</a:t>
            </a:r>
          </a:p>
        </p:txBody>
      </p:sp>
    </p:spTree>
    <p:extLst>
      <p:ext uri="{BB962C8B-B14F-4D97-AF65-F5344CB8AC3E}">
        <p14:creationId xmlns:p14="http://schemas.microsoft.com/office/powerpoint/2010/main" val="4105154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823204" y="1754104"/>
            <a:ext cx="10781414"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、房租、利息属于（）</a:t>
            </a:r>
            <a:r>
              <a:rPr kumimoji="1" lang="en-US" altLang="zh-CN" sz="2400" dirty="0">
                <a:latin typeface="Microsoft YaHei" charset="-122"/>
                <a:ea typeface="Microsoft YaHei" charset="-122"/>
                <a:cs typeface="Microsoft YaHei" charset="-122"/>
              </a:rPr>
              <a:t>1904</a:t>
            </a:r>
            <a:r>
              <a:rPr kumimoji="1" lang="zh-CN" altLang="en-US" sz="2400" dirty="0">
                <a:latin typeface="Microsoft YaHei" charset="-122"/>
                <a:ea typeface="Microsoft YaHei" charset="-122"/>
                <a:cs typeface="Microsoft YaHei" charset="-122"/>
              </a:rPr>
              <a:t>考题</a:t>
            </a:r>
            <a:br>
              <a:rPr kumimoji="1" lang="zh-CN" altLang="en-US" sz="2400" dirty="0">
                <a:latin typeface="Microsoft YaHei" charset="-122"/>
                <a:ea typeface="Microsoft YaHei" charset="-122"/>
                <a:cs typeface="Microsoft YaHei" charset="-122"/>
              </a:rPr>
            </a:b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固定成本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50128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823204" y="1754104"/>
            <a:ext cx="10781414"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、房租、利息属于（</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1904</a:t>
            </a:r>
            <a:r>
              <a:rPr kumimoji="1" lang="zh-CN" altLang="en-US" sz="2400" dirty="0">
                <a:latin typeface="Microsoft YaHei" charset="-122"/>
                <a:ea typeface="Microsoft YaHei" charset="-122"/>
                <a:cs typeface="Microsoft YaHei" charset="-122"/>
              </a:rPr>
              <a:t>考题</a:t>
            </a:r>
            <a:br>
              <a:rPr kumimoji="1" lang="zh-CN" altLang="en-US" sz="2400" dirty="0">
                <a:latin typeface="Microsoft YaHei" charset="-122"/>
                <a:ea typeface="Microsoft YaHei" charset="-122"/>
                <a:cs typeface="Microsoft YaHei" charset="-122"/>
              </a:rPr>
            </a:b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平均成本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固定成本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990871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固定成本和</a:t>
            </a:r>
            <a:r>
              <a:rPr kumimoji="1" lang="zh-CN" altLang="en-US" sz="200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2121" y="396396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显性成本和隐性成本</a:t>
            </a:r>
          </a:p>
        </p:txBody>
      </p:sp>
      <p:sp>
        <p:nvSpPr>
          <p:cNvPr id="10" name="圆角矩形 9"/>
          <p:cNvSpPr/>
          <p:nvPr/>
        </p:nvSpPr>
        <p:spPr>
          <a:xfrm>
            <a:off x="4742121" y="4978441"/>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会计成本和机会成本</a:t>
            </a:r>
          </a:p>
        </p:txBody>
      </p:sp>
      <p:sp>
        <p:nvSpPr>
          <p:cNvPr id="11" name="圆角矩形 10"/>
          <p:cNvSpPr/>
          <p:nvPr/>
        </p:nvSpPr>
        <p:spPr>
          <a:xfrm>
            <a:off x="4742121" y="305264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增量成本和沉没成本</a:t>
            </a:r>
          </a:p>
        </p:txBody>
      </p:sp>
    </p:spTree>
    <p:extLst>
      <p:ext uri="{BB962C8B-B14F-4D97-AF65-F5344CB8AC3E}">
        <p14:creationId xmlns:p14="http://schemas.microsoft.com/office/powerpoint/2010/main" val="925730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435786"/>
            <a:ext cx="1165939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增量成本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由于某项生产决策而产生的相关成本，即总成本的增量。</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沉没成本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非相关成本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企业已经发生而无法收回，或不因生产决策改变的成本。 </a:t>
            </a:r>
            <a:endParaRPr kumimoji="1" lang="en-US" altLang="zh-CN" sz="2400" dirty="0">
              <a:solidFill>
                <a:schemeClr val="bg1"/>
              </a:solidFill>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pic>
        <p:nvPicPr>
          <p:cNvPr id="3" name="图片 2"/>
          <p:cNvPicPr>
            <a:picLocks noChangeAspect="1"/>
          </p:cNvPicPr>
          <p:nvPr/>
        </p:nvPicPr>
        <p:blipFill rotWithShape="1">
          <a:blip r:embed="rId3"/>
          <a:srcRect r="3599"/>
          <a:stretch/>
        </p:blipFill>
        <p:spPr>
          <a:xfrm>
            <a:off x="981178" y="3891241"/>
            <a:ext cx="2254181" cy="1311598"/>
          </a:xfrm>
          <a:prstGeom prst="rect">
            <a:avLst/>
          </a:prstGeom>
        </p:spPr>
      </p:pic>
      <p:pic>
        <p:nvPicPr>
          <p:cNvPr id="11" name="图片 10"/>
          <p:cNvPicPr>
            <a:picLocks noChangeAspect="1"/>
          </p:cNvPicPr>
          <p:nvPr/>
        </p:nvPicPr>
        <p:blipFill>
          <a:blip r:embed="rId4"/>
          <a:stretch>
            <a:fillRect/>
          </a:stretch>
        </p:blipFill>
        <p:spPr>
          <a:xfrm>
            <a:off x="1597998" y="5202839"/>
            <a:ext cx="1020540" cy="1001587"/>
          </a:xfrm>
          <a:prstGeom prst="rect">
            <a:avLst/>
          </a:prstGeom>
        </p:spPr>
      </p:pic>
      <p:sp>
        <p:nvSpPr>
          <p:cNvPr id="12" name="文本框 11"/>
          <p:cNvSpPr txBox="1"/>
          <p:nvPr/>
        </p:nvSpPr>
        <p:spPr>
          <a:xfrm>
            <a:off x="3661523" y="3724262"/>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接新订单：需要购进一批原材料。</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不接新订单：不需要购进一批原材料。</a:t>
            </a:r>
            <a:endParaRPr kumimoji="1" lang="en-US" altLang="zh-CN" sz="2400" dirty="0">
              <a:latin typeface="Microsoft YaHei" charset="-122"/>
              <a:ea typeface="Microsoft YaHei" charset="-122"/>
              <a:cs typeface="Microsoft YaHei" charset="-122"/>
            </a:endParaRPr>
          </a:p>
        </p:txBody>
      </p:sp>
      <p:sp>
        <p:nvSpPr>
          <p:cNvPr id="13" name="文本框 12">
            <a:extLst>
              <a:ext uri="{FF2B5EF4-FFF2-40B4-BE49-F238E27FC236}">
                <a16:creationId xmlns:a16="http://schemas.microsoft.com/office/drawing/2014/main" id="{0F350FBB-C0E9-484C-8F04-DBCA165225D0}"/>
              </a:ext>
            </a:extLst>
          </p:cNvPr>
          <p:cNvSpPr txBox="1"/>
          <p:nvPr/>
        </p:nvSpPr>
        <p:spPr>
          <a:xfrm>
            <a:off x="3661524" y="5096976"/>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接新订单：厂房的租金该付多少付多少。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不接新订单：厂房的租金该付多少付多少。</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7814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435786"/>
            <a:ext cx="1165939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增量成本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由于某项生产决策而产生的相关成本，即总成本的增量。</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沉没成本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非相关成本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企业已经发生而无法收回，或不因生产决策改变的成本。 </a:t>
            </a:r>
            <a:endParaRPr kumimoji="1" lang="en-US" altLang="zh-CN" sz="2400" dirty="0">
              <a:solidFill>
                <a:schemeClr val="bg1"/>
              </a:solidFill>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pic>
        <p:nvPicPr>
          <p:cNvPr id="3" name="图片 2"/>
          <p:cNvPicPr>
            <a:picLocks noChangeAspect="1"/>
          </p:cNvPicPr>
          <p:nvPr/>
        </p:nvPicPr>
        <p:blipFill rotWithShape="1">
          <a:blip r:embed="rId3"/>
          <a:srcRect r="3599"/>
          <a:stretch/>
        </p:blipFill>
        <p:spPr>
          <a:xfrm>
            <a:off x="981178" y="3891241"/>
            <a:ext cx="2254181" cy="1311598"/>
          </a:xfrm>
          <a:prstGeom prst="rect">
            <a:avLst/>
          </a:prstGeom>
        </p:spPr>
      </p:pic>
      <p:pic>
        <p:nvPicPr>
          <p:cNvPr id="11" name="图片 10"/>
          <p:cNvPicPr>
            <a:picLocks noChangeAspect="1"/>
          </p:cNvPicPr>
          <p:nvPr/>
        </p:nvPicPr>
        <p:blipFill>
          <a:blip r:embed="rId4"/>
          <a:stretch>
            <a:fillRect/>
          </a:stretch>
        </p:blipFill>
        <p:spPr>
          <a:xfrm>
            <a:off x="1597998" y="5202839"/>
            <a:ext cx="1020540" cy="1001587"/>
          </a:xfrm>
          <a:prstGeom prst="rect">
            <a:avLst/>
          </a:prstGeom>
        </p:spPr>
      </p:pic>
      <p:sp>
        <p:nvSpPr>
          <p:cNvPr id="12" name="文本框 11"/>
          <p:cNvSpPr txBox="1"/>
          <p:nvPr/>
        </p:nvSpPr>
        <p:spPr>
          <a:xfrm>
            <a:off x="3661523" y="3724262"/>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接新订单：需要购进一批原材料。</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不接新订单：不需要购进一批原材料。</a:t>
            </a:r>
            <a:endParaRPr kumimoji="1" lang="en-US" altLang="zh-CN" sz="2400" dirty="0">
              <a:latin typeface="Microsoft YaHei" charset="-122"/>
              <a:ea typeface="Microsoft YaHei" charset="-122"/>
              <a:cs typeface="Microsoft YaHei" charset="-122"/>
            </a:endParaRPr>
          </a:p>
        </p:txBody>
      </p:sp>
      <p:sp>
        <p:nvSpPr>
          <p:cNvPr id="13" name="文本框 12">
            <a:extLst>
              <a:ext uri="{FF2B5EF4-FFF2-40B4-BE49-F238E27FC236}">
                <a16:creationId xmlns:a16="http://schemas.microsoft.com/office/drawing/2014/main" id="{0F350FBB-C0E9-484C-8F04-DBCA165225D0}"/>
              </a:ext>
            </a:extLst>
          </p:cNvPr>
          <p:cNvSpPr txBox="1"/>
          <p:nvPr/>
        </p:nvSpPr>
        <p:spPr>
          <a:xfrm>
            <a:off x="3661524" y="5096976"/>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接新订单：厂房的租金该付多少付多少。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不接新订单：厂房的租金该付多少付多少。</a:t>
            </a:r>
            <a:endParaRPr kumimoji="1" lang="en-US" altLang="zh-CN" sz="2400" dirty="0">
              <a:latin typeface="Microsoft YaHei" charset="-122"/>
              <a:ea typeface="Microsoft YaHei" charset="-122"/>
              <a:cs typeface="Microsoft YaHei" charset="-122"/>
            </a:endParaRPr>
          </a:p>
        </p:txBody>
      </p:sp>
      <p:sp>
        <p:nvSpPr>
          <p:cNvPr id="14" name="矩形 13">
            <a:extLst>
              <a:ext uri="{FF2B5EF4-FFF2-40B4-BE49-F238E27FC236}">
                <a16:creationId xmlns:a16="http://schemas.microsoft.com/office/drawing/2014/main" id="{8E235F8E-F6FE-1E42-B0C8-8BFE16F2886D}"/>
              </a:ext>
            </a:extLst>
          </p:cNvPr>
          <p:cNvSpPr/>
          <p:nvPr/>
        </p:nvSpPr>
        <p:spPr>
          <a:xfrm>
            <a:off x="10364601" y="4125530"/>
            <a:ext cx="1415772"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增量成本</a:t>
            </a:r>
            <a:endParaRPr lang="zh-CN" altLang="en-US" sz="2400" dirty="0"/>
          </a:p>
        </p:txBody>
      </p:sp>
    </p:spTree>
    <p:extLst>
      <p:ext uri="{BB962C8B-B14F-4D97-AF65-F5344CB8AC3E}">
        <p14:creationId xmlns:p14="http://schemas.microsoft.com/office/powerpoint/2010/main" val="2607168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435786"/>
            <a:ext cx="1165939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增量成本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由于某项生产决策而产生的相关成本，即总成本的增量。</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沉没成本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非相关成本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企业已经发生而无法收回，或不因生产决策改变的成本。 </a:t>
            </a:r>
            <a:endParaRPr kumimoji="1" lang="en-US" altLang="zh-CN" sz="2400" dirty="0">
              <a:solidFill>
                <a:schemeClr val="bg1"/>
              </a:solidFill>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pic>
        <p:nvPicPr>
          <p:cNvPr id="3" name="图片 2"/>
          <p:cNvPicPr>
            <a:picLocks noChangeAspect="1"/>
          </p:cNvPicPr>
          <p:nvPr/>
        </p:nvPicPr>
        <p:blipFill rotWithShape="1">
          <a:blip r:embed="rId3"/>
          <a:srcRect r="3599"/>
          <a:stretch/>
        </p:blipFill>
        <p:spPr>
          <a:xfrm>
            <a:off x="981178" y="3891241"/>
            <a:ext cx="2254181" cy="1311598"/>
          </a:xfrm>
          <a:prstGeom prst="rect">
            <a:avLst/>
          </a:prstGeom>
        </p:spPr>
      </p:pic>
      <p:pic>
        <p:nvPicPr>
          <p:cNvPr id="11" name="图片 10"/>
          <p:cNvPicPr>
            <a:picLocks noChangeAspect="1"/>
          </p:cNvPicPr>
          <p:nvPr/>
        </p:nvPicPr>
        <p:blipFill>
          <a:blip r:embed="rId4"/>
          <a:stretch>
            <a:fillRect/>
          </a:stretch>
        </p:blipFill>
        <p:spPr>
          <a:xfrm>
            <a:off x="1597998" y="5202839"/>
            <a:ext cx="1020540" cy="1001587"/>
          </a:xfrm>
          <a:prstGeom prst="rect">
            <a:avLst/>
          </a:prstGeom>
        </p:spPr>
      </p:pic>
      <p:sp>
        <p:nvSpPr>
          <p:cNvPr id="12" name="文本框 11"/>
          <p:cNvSpPr txBox="1"/>
          <p:nvPr/>
        </p:nvSpPr>
        <p:spPr>
          <a:xfrm>
            <a:off x="3661523" y="3724262"/>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接新订单：需要购进一批原材料。</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不接新订单：不需要购进一批原材料。</a:t>
            </a:r>
            <a:endParaRPr kumimoji="1" lang="en-US" altLang="zh-CN" sz="2400" dirty="0">
              <a:latin typeface="Microsoft YaHei" charset="-122"/>
              <a:ea typeface="Microsoft YaHei" charset="-122"/>
              <a:cs typeface="Microsoft YaHei" charset="-122"/>
            </a:endParaRPr>
          </a:p>
        </p:txBody>
      </p:sp>
      <p:sp>
        <p:nvSpPr>
          <p:cNvPr id="2" name="矩形 1">
            <a:extLst>
              <a:ext uri="{FF2B5EF4-FFF2-40B4-BE49-F238E27FC236}">
                <a16:creationId xmlns:a16="http://schemas.microsoft.com/office/drawing/2014/main" id="{53B4F895-A64E-E547-ACFC-B9D92E9C622B}"/>
              </a:ext>
            </a:extLst>
          </p:cNvPr>
          <p:cNvSpPr/>
          <p:nvPr/>
        </p:nvSpPr>
        <p:spPr>
          <a:xfrm>
            <a:off x="10364601" y="5518966"/>
            <a:ext cx="1415772"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沉没成本</a:t>
            </a:r>
            <a:endParaRPr lang="zh-CN" altLang="en-US" sz="2400" dirty="0"/>
          </a:p>
        </p:txBody>
      </p:sp>
      <p:sp>
        <p:nvSpPr>
          <p:cNvPr id="13" name="文本框 12">
            <a:extLst>
              <a:ext uri="{FF2B5EF4-FFF2-40B4-BE49-F238E27FC236}">
                <a16:creationId xmlns:a16="http://schemas.microsoft.com/office/drawing/2014/main" id="{0F350FBB-C0E9-484C-8F04-DBCA165225D0}"/>
              </a:ext>
            </a:extLst>
          </p:cNvPr>
          <p:cNvSpPr txBox="1"/>
          <p:nvPr/>
        </p:nvSpPr>
        <p:spPr>
          <a:xfrm>
            <a:off x="3661524" y="5096976"/>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接新订单：厂房的租金该付多少付多少。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不接新订单：厂房的租金该付多少付多少。</a:t>
            </a:r>
            <a:endParaRPr kumimoji="1" lang="en-US" altLang="zh-CN" sz="2400" dirty="0">
              <a:latin typeface="Microsoft YaHei" charset="-122"/>
              <a:ea typeface="Microsoft YaHei" charset="-122"/>
              <a:cs typeface="Microsoft YaHei" charset="-122"/>
            </a:endParaRPr>
          </a:p>
        </p:txBody>
      </p:sp>
      <p:sp>
        <p:nvSpPr>
          <p:cNvPr id="14" name="矩形 13">
            <a:extLst>
              <a:ext uri="{FF2B5EF4-FFF2-40B4-BE49-F238E27FC236}">
                <a16:creationId xmlns:a16="http://schemas.microsoft.com/office/drawing/2014/main" id="{8E235F8E-F6FE-1E42-B0C8-8BFE16F2886D}"/>
              </a:ext>
            </a:extLst>
          </p:cNvPr>
          <p:cNvSpPr/>
          <p:nvPr/>
        </p:nvSpPr>
        <p:spPr>
          <a:xfrm>
            <a:off x="10364601" y="4125530"/>
            <a:ext cx="1415772"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增量成本</a:t>
            </a:r>
            <a:endParaRPr lang="zh-CN" altLang="en-US" sz="2400" dirty="0"/>
          </a:p>
        </p:txBody>
      </p:sp>
    </p:spTree>
    <p:extLst>
      <p:ext uri="{BB962C8B-B14F-4D97-AF65-F5344CB8AC3E}">
        <p14:creationId xmlns:p14="http://schemas.microsoft.com/office/powerpoint/2010/main" val="207814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83253" y="843677"/>
            <a:ext cx="10779368" cy="5170646"/>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东兴农场种植苹果，据估计每月增加灌溉用水</a:t>
            </a:r>
            <a:r>
              <a:rPr kumimoji="1" lang="en-US" altLang="zh-CN" sz="2000" dirty="0">
                <a:latin typeface="FZLanTingHeiS-R-GB" panose="02000000000000000000" pitchFamily="2" charset="-122"/>
                <a:ea typeface="FZLanTingHeiS-R-GB" panose="02000000000000000000" pitchFamily="2" charset="-122"/>
                <a:cs typeface="Microsoft YaHei" charset="-122"/>
              </a:rPr>
              <a:t>10</a:t>
            </a:r>
            <a:r>
              <a:rPr kumimoji="1" lang="zh-CN" altLang="en-US" sz="2000" dirty="0">
                <a:latin typeface="FZLanTingHeiS-R-GB" panose="02000000000000000000" pitchFamily="2" charset="-122"/>
                <a:ea typeface="FZLanTingHeiS-R-GB" panose="02000000000000000000" pitchFamily="2" charset="-122"/>
                <a:cs typeface="Microsoft YaHei" charset="-122"/>
              </a:rPr>
              <a:t>吨，能使产量每月增加</a:t>
            </a:r>
            <a:r>
              <a:rPr kumimoji="1" lang="en-US" altLang="zh-CN" sz="2000" dirty="0">
                <a:latin typeface="FZLanTingHeiS-R-GB" panose="02000000000000000000" pitchFamily="2" charset="-122"/>
                <a:ea typeface="FZLanTingHeiS-R-GB" panose="02000000000000000000" pitchFamily="2" charset="-122"/>
                <a:cs typeface="Microsoft YaHei" charset="-122"/>
              </a:rPr>
              <a:t>1500</a:t>
            </a:r>
            <a:r>
              <a:rPr kumimoji="1" lang="zh-CN" altLang="en-US" sz="2000" dirty="0">
                <a:latin typeface="FZLanTingHeiS-R-GB" panose="02000000000000000000" pitchFamily="2" charset="-122"/>
                <a:ea typeface="FZLanTingHeiS-R-GB" panose="02000000000000000000" pitchFamily="2" charset="-122"/>
                <a:cs typeface="Microsoft YaHei" charset="-122"/>
              </a:rPr>
              <a:t>千克；或者每月增加肥料</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吨，能使产量每月增加</a:t>
            </a:r>
            <a:r>
              <a:rPr kumimoji="1" lang="en-US" altLang="zh-CN" sz="2000" dirty="0">
                <a:latin typeface="FZLanTingHeiS-R-GB" panose="02000000000000000000" pitchFamily="2" charset="-122"/>
                <a:ea typeface="FZLanTingHeiS-R-GB" panose="02000000000000000000" pitchFamily="2" charset="-122"/>
                <a:cs typeface="Microsoft YaHei" charset="-122"/>
              </a:rPr>
              <a:t>900</a:t>
            </a:r>
            <a:r>
              <a:rPr kumimoji="1" lang="zh-CN" altLang="en-US" sz="2000" dirty="0">
                <a:latin typeface="FZLanTingHeiS-R-GB" panose="02000000000000000000" pitchFamily="2" charset="-122"/>
                <a:ea typeface="FZLanTingHeiS-R-GB" panose="02000000000000000000" pitchFamily="2" charset="-122"/>
                <a:cs typeface="Microsoft YaHei" charset="-122"/>
              </a:rPr>
              <a:t>千克。水的价格是每吨</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元，肥料的价格为每吨</a:t>
            </a:r>
            <a:r>
              <a:rPr kumimoji="1" lang="en-US" altLang="zh-CN" sz="2000" dirty="0">
                <a:latin typeface="FZLanTingHeiS-R-GB" panose="02000000000000000000" pitchFamily="2" charset="-122"/>
                <a:ea typeface="FZLanTingHeiS-R-GB" panose="02000000000000000000" pitchFamily="2" charset="-122"/>
                <a:cs typeface="Microsoft YaHei" charset="-122"/>
              </a:rPr>
              <a:t>25</a:t>
            </a:r>
            <a:r>
              <a:rPr kumimoji="1" lang="zh-CN" altLang="en-US" sz="2000" dirty="0">
                <a:latin typeface="FZLanTingHeiS-R-GB" panose="02000000000000000000" pitchFamily="2" charset="-122"/>
                <a:ea typeface="FZLanTingHeiS-R-GB" panose="02000000000000000000" pitchFamily="2" charset="-122"/>
                <a:cs typeface="Microsoft YaHei" charset="-122"/>
              </a:rPr>
              <a:t>元。问该农场使用水和肥料的比例是否最优？如果不是最优，是应增加水、减少肥料，还是减少水、增加肥料？</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水</a:t>
            </a:r>
            <a:r>
              <a:rPr kumimoji="1" lang="en-US" altLang="zh-CN" sz="2000" dirty="0">
                <a:latin typeface="FZLanTingHeiS-R-GB" panose="02000000000000000000" pitchFamily="2" charset="-122"/>
                <a:ea typeface="FZLanTingHeiS-R-GB" panose="02000000000000000000" pitchFamily="2" charset="-122"/>
                <a:cs typeface="Microsoft YaHei" charset="-122"/>
              </a:rPr>
              <a:t>=1500/10=150</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水</a:t>
            </a:r>
            <a:r>
              <a:rPr kumimoji="1" lang="en-US" altLang="zh-CN" sz="2000" dirty="0">
                <a:latin typeface="FZLanTingHeiS-R-GB" panose="02000000000000000000" pitchFamily="2" charset="-122"/>
                <a:ea typeface="FZLanTingHeiS-R-GB" panose="02000000000000000000" pitchFamily="2" charset="-122"/>
                <a:cs typeface="Microsoft YaHei" charset="-122"/>
              </a:rPr>
              <a:t>=6</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水</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水</a:t>
            </a:r>
            <a:r>
              <a:rPr kumimoji="1" lang="en-US" altLang="zh-CN" sz="2000" dirty="0">
                <a:latin typeface="FZLanTingHeiS-R-GB" panose="02000000000000000000" pitchFamily="2" charset="-122"/>
                <a:ea typeface="FZLanTingHeiS-R-GB" panose="02000000000000000000" pitchFamily="2" charset="-122"/>
                <a:cs typeface="Microsoft YaHei" charset="-122"/>
              </a:rPr>
              <a:t>=150/6=25</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肥料</a:t>
            </a:r>
            <a:r>
              <a:rPr kumimoji="1" lang="en-US" altLang="zh-CN" sz="2000" dirty="0">
                <a:latin typeface="FZLanTingHeiS-R-GB" panose="02000000000000000000" pitchFamily="2" charset="-122"/>
                <a:ea typeface="FZLanTingHeiS-R-GB" panose="02000000000000000000" pitchFamily="2" charset="-122"/>
                <a:cs typeface="Microsoft YaHei" charset="-122"/>
              </a:rPr>
              <a:t>=900/2=450</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肥料</a:t>
            </a:r>
            <a:r>
              <a:rPr kumimoji="1" lang="en-US" altLang="zh-CN" sz="2000" dirty="0">
                <a:latin typeface="FZLanTingHeiS-R-GB" panose="02000000000000000000" pitchFamily="2" charset="-122"/>
                <a:ea typeface="FZLanTingHeiS-R-GB" panose="02000000000000000000" pitchFamily="2" charset="-122"/>
                <a:cs typeface="Microsoft YaHei" charset="-122"/>
              </a:rPr>
              <a:t>=25</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MP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肥料</a:t>
            </a:r>
            <a:r>
              <a:rPr kumimoji="1" lang="en-US" altLang="zh-CN" sz="2000" dirty="0">
                <a:latin typeface="FZLanTingHeiS-R-GB" panose="02000000000000000000" pitchFamily="2" charset="-122"/>
                <a:ea typeface="FZLanTingHeiS-R-GB" panose="02000000000000000000" pitchFamily="2" charset="-122"/>
                <a:cs typeface="Microsoft YaHei" charset="-122"/>
              </a:rPr>
              <a:t>=/P</a:t>
            </a:r>
            <a:r>
              <a:rPr kumimoji="1" lang="zh-CN" altLang="en-US" sz="2000" baseline="-25000" dirty="0">
                <a:latin typeface="FZLanTingHeiS-R-GB" panose="02000000000000000000" pitchFamily="2" charset="-122"/>
                <a:ea typeface="FZLanTingHeiS-R-GB" panose="02000000000000000000" pitchFamily="2" charset="-122"/>
                <a:cs typeface="Microsoft YaHei" charset="-122"/>
              </a:rPr>
              <a:t>肥料</a:t>
            </a:r>
            <a:r>
              <a:rPr kumimoji="1" lang="en-US" altLang="zh-CN" sz="2000" dirty="0">
                <a:latin typeface="FZLanTingHeiS-R-GB" panose="02000000000000000000" pitchFamily="2" charset="-122"/>
                <a:ea typeface="FZLanTingHeiS-R-GB" panose="02000000000000000000" pitchFamily="2" charset="-122"/>
                <a:cs typeface="Microsoft YaHei" charset="-122"/>
              </a:rPr>
              <a:t>=18</a:t>
            </a: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25</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18</a:t>
            </a:r>
            <a:r>
              <a:rPr kumimoji="1" lang="zh-CN" altLang="en-US" sz="2000" dirty="0">
                <a:latin typeface="FZLanTingHeiS-R-GB" panose="02000000000000000000" pitchFamily="2" charset="-122"/>
                <a:ea typeface="FZLanTingHeiS-R-GB" panose="02000000000000000000" pitchFamily="2" charset="-122"/>
                <a:cs typeface="Microsoft YaHei" charset="-122"/>
              </a:rPr>
              <a:t>，不是最优，增加水，减少肥料。</a:t>
            </a:r>
          </a:p>
        </p:txBody>
      </p:sp>
      <p:graphicFrame>
        <p:nvGraphicFramePr>
          <p:cNvPr id="4" name="对象 3"/>
          <p:cNvGraphicFramePr>
            <a:graphicFrameLocks noChangeAspect="1"/>
          </p:cNvGraphicFramePr>
          <p:nvPr>
            <p:extLst>
              <p:ext uri="{D42A27DB-BD31-4B8C-83A1-F6EECF244321}">
                <p14:modId xmlns:p14="http://schemas.microsoft.com/office/powerpoint/2010/main" val="2113726599"/>
              </p:ext>
            </p:extLst>
          </p:nvPr>
        </p:nvGraphicFramePr>
        <p:xfrm>
          <a:off x="8880230" y="4391724"/>
          <a:ext cx="3054304" cy="1622599"/>
        </p:xfrm>
        <a:graphic>
          <a:graphicData uri="http://schemas.openxmlformats.org/presentationml/2006/ole">
            <mc:AlternateContent xmlns:mc="http://schemas.openxmlformats.org/markup-compatibility/2006">
              <mc:Choice xmlns:v="urn:schemas-microsoft-com:vml" Requires="v">
                <p:oleObj spid="_x0000_s3073" r:id="rId4" imgW="812520" imgH="431640" progId="Equation.KSEE3">
                  <p:embed/>
                </p:oleObj>
              </mc:Choice>
              <mc:Fallback>
                <p:oleObj r:id="rId4" imgW="812520" imgH="431640" progId="Equation.KSEE3">
                  <p:embed/>
                  <p:pic>
                    <p:nvPicPr>
                      <p:cNvPr id="4"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0230" y="4391724"/>
                        <a:ext cx="3054304" cy="1622599"/>
                      </a:xfrm>
                      <a:prstGeom prst="rect">
                        <a:avLst/>
                      </a:prstGeom>
                      <a:noFill/>
                    </p:spPr>
                  </p:pic>
                </p:oleObj>
              </mc:Fallback>
            </mc:AlternateContent>
          </a:graphicData>
        </a:graphic>
      </p:graphicFrame>
    </p:spTree>
    <p:extLst>
      <p:ext uri="{BB962C8B-B14F-4D97-AF65-F5344CB8AC3E}">
        <p14:creationId xmlns:p14="http://schemas.microsoft.com/office/powerpoint/2010/main" val="48760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435786"/>
            <a:ext cx="1165939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增量成本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由于某项生产决策</a:t>
            </a:r>
            <a:r>
              <a:rPr kumimoji="1" lang="zh-CN" altLang="en-US" sz="2400" dirty="0">
                <a:latin typeface="Microsoft YaHei" charset="-122"/>
                <a:ea typeface="Microsoft YaHei" charset="-122"/>
                <a:cs typeface="Microsoft YaHei" charset="-122"/>
              </a:rPr>
              <a:t>而产生的相关成本，即总成本的增量。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沉没成本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非相关成本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：企业已经发生而无法收回，或</a:t>
            </a:r>
            <a:r>
              <a:rPr kumimoji="1" lang="zh-CN" altLang="en-US" sz="2400" dirty="0">
                <a:solidFill>
                  <a:srgbClr val="C00000"/>
                </a:solidFill>
                <a:latin typeface="Microsoft YaHei" charset="-122"/>
                <a:ea typeface="Microsoft YaHei" charset="-122"/>
                <a:cs typeface="Microsoft YaHei" charset="-122"/>
              </a:rPr>
              <a:t>不因生产决策</a:t>
            </a:r>
            <a:r>
              <a:rPr kumimoji="1" lang="zh-CN" altLang="en-US" sz="2400" dirty="0">
                <a:latin typeface="Microsoft YaHei" charset="-122"/>
                <a:ea typeface="Microsoft YaHei" charset="-122"/>
                <a:cs typeface="Microsoft YaHei" charset="-122"/>
              </a:rPr>
              <a:t>改变的成本。 </a:t>
            </a:r>
            <a:endParaRPr kumimoji="1" lang="en-US" altLang="zh-CN" sz="2400" dirty="0">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pic>
        <p:nvPicPr>
          <p:cNvPr id="3" name="图片 2"/>
          <p:cNvPicPr>
            <a:picLocks noChangeAspect="1"/>
          </p:cNvPicPr>
          <p:nvPr/>
        </p:nvPicPr>
        <p:blipFill rotWithShape="1">
          <a:blip r:embed="rId3"/>
          <a:srcRect r="3599"/>
          <a:stretch/>
        </p:blipFill>
        <p:spPr>
          <a:xfrm>
            <a:off x="981178" y="3891241"/>
            <a:ext cx="2254181" cy="1311598"/>
          </a:xfrm>
          <a:prstGeom prst="rect">
            <a:avLst/>
          </a:prstGeom>
        </p:spPr>
      </p:pic>
      <p:pic>
        <p:nvPicPr>
          <p:cNvPr id="11" name="图片 10"/>
          <p:cNvPicPr>
            <a:picLocks noChangeAspect="1"/>
          </p:cNvPicPr>
          <p:nvPr/>
        </p:nvPicPr>
        <p:blipFill>
          <a:blip r:embed="rId4"/>
          <a:stretch>
            <a:fillRect/>
          </a:stretch>
        </p:blipFill>
        <p:spPr>
          <a:xfrm>
            <a:off x="1597998" y="5202839"/>
            <a:ext cx="1020540" cy="1001587"/>
          </a:xfrm>
          <a:prstGeom prst="rect">
            <a:avLst/>
          </a:prstGeom>
        </p:spPr>
      </p:pic>
      <p:sp>
        <p:nvSpPr>
          <p:cNvPr id="12" name="文本框 11"/>
          <p:cNvSpPr txBox="1"/>
          <p:nvPr/>
        </p:nvSpPr>
        <p:spPr>
          <a:xfrm>
            <a:off x="3661523" y="3724262"/>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接新订单：需要购进一批原材料。</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不接新订单：不需要购进一批原材料。</a:t>
            </a:r>
            <a:endParaRPr kumimoji="1" lang="en-US" altLang="zh-CN" sz="2400" dirty="0">
              <a:latin typeface="Microsoft YaHei" charset="-122"/>
              <a:ea typeface="Microsoft YaHei" charset="-122"/>
              <a:cs typeface="Microsoft YaHei" charset="-122"/>
            </a:endParaRPr>
          </a:p>
        </p:txBody>
      </p:sp>
      <p:sp>
        <p:nvSpPr>
          <p:cNvPr id="2" name="矩形 1">
            <a:extLst>
              <a:ext uri="{FF2B5EF4-FFF2-40B4-BE49-F238E27FC236}">
                <a16:creationId xmlns:a16="http://schemas.microsoft.com/office/drawing/2014/main" id="{53B4F895-A64E-E547-ACFC-B9D92E9C622B}"/>
              </a:ext>
            </a:extLst>
          </p:cNvPr>
          <p:cNvSpPr/>
          <p:nvPr/>
        </p:nvSpPr>
        <p:spPr>
          <a:xfrm>
            <a:off x="10364601" y="5518966"/>
            <a:ext cx="1415772"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沉没成本</a:t>
            </a:r>
            <a:endParaRPr lang="zh-CN" altLang="en-US" sz="2400" dirty="0"/>
          </a:p>
        </p:txBody>
      </p:sp>
      <p:sp>
        <p:nvSpPr>
          <p:cNvPr id="13" name="文本框 12">
            <a:extLst>
              <a:ext uri="{FF2B5EF4-FFF2-40B4-BE49-F238E27FC236}">
                <a16:creationId xmlns:a16="http://schemas.microsoft.com/office/drawing/2014/main" id="{0F350FBB-C0E9-484C-8F04-DBCA165225D0}"/>
              </a:ext>
            </a:extLst>
          </p:cNvPr>
          <p:cNvSpPr txBox="1"/>
          <p:nvPr/>
        </p:nvSpPr>
        <p:spPr>
          <a:xfrm>
            <a:off x="3661524" y="5096976"/>
            <a:ext cx="6515407"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接新订单：厂房的租金该付多少付多少。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不接新订单：厂房的租金该付多少付多少。</a:t>
            </a:r>
            <a:endParaRPr kumimoji="1" lang="en-US" altLang="zh-CN" sz="2400" dirty="0">
              <a:latin typeface="Microsoft YaHei" charset="-122"/>
              <a:ea typeface="Microsoft YaHei" charset="-122"/>
              <a:cs typeface="Microsoft YaHei" charset="-122"/>
            </a:endParaRPr>
          </a:p>
        </p:txBody>
      </p:sp>
      <p:sp>
        <p:nvSpPr>
          <p:cNvPr id="14" name="矩形 13">
            <a:extLst>
              <a:ext uri="{FF2B5EF4-FFF2-40B4-BE49-F238E27FC236}">
                <a16:creationId xmlns:a16="http://schemas.microsoft.com/office/drawing/2014/main" id="{8E235F8E-F6FE-1E42-B0C8-8BFE16F2886D}"/>
              </a:ext>
            </a:extLst>
          </p:cNvPr>
          <p:cNvSpPr/>
          <p:nvPr/>
        </p:nvSpPr>
        <p:spPr>
          <a:xfrm>
            <a:off x="10364601" y="4125530"/>
            <a:ext cx="1415772" cy="461665"/>
          </a:xfrm>
          <a:prstGeom prst="rect">
            <a:avLst/>
          </a:prstGeom>
        </p:spPr>
        <p:txBody>
          <a:bodyPr wrap="none">
            <a:spAutoFit/>
          </a:bodyPr>
          <a:lstStyle/>
          <a:p>
            <a:r>
              <a:rPr kumimoji="1" lang="zh-CN" altLang="en-US" sz="2400" b="1" dirty="0">
                <a:latin typeface="Microsoft YaHei" charset="-122"/>
                <a:ea typeface="Microsoft YaHei" charset="-122"/>
                <a:cs typeface="Microsoft YaHei" charset="-122"/>
              </a:rPr>
              <a:t>增量成本</a:t>
            </a:r>
            <a:endParaRPr lang="zh-CN" altLang="en-US" sz="2400" dirty="0"/>
          </a:p>
        </p:txBody>
      </p:sp>
    </p:spTree>
    <p:extLst>
      <p:ext uri="{BB962C8B-B14F-4D97-AF65-F5344CB8AC3E}">
        <p14:creationId xmlns:p14="http://schemas.microsoft.com/office/powerpoint/2010/main" val="136035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1685290" y="2886585"/>
            <a:ext cx="8821419" cy="1689052"/>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思考：吴晶花</a:t>
            </a:r>
            <a:r>
              <a:rPr kumimoji="1" lang="en-US" altLang="zh-CN" sz="2400" b="1" dirty="0">
                <a:latin typeface="Microsoft YaHei" charset="-122"/>
                <a:ea typeface="Microsoft YaHei" charset="-122"/>
                <a:cs typeface="Microsoft YaHei" charset="-122"/>
              </a:rPr>
              <a:t>800</a:t>
            </a:r>
            <a:r>
              <a:rPr kumimoji="1" lang="zh-CN" altLang="en-US" sz="2400" b="1" dirty="0">
                <a:latin typeface="Microsoft YaHei" charset="-122"/>
                <a:ea typeface="Microsoft YaHei" charset="-122"/>
                <a:cs typeface="Microsoft YaHei" charset="-122"/>
              </a:rPr>
              <a:t>元买了一双皮鞋，穿了几天后，感觉非常不合脚，如果她不能退货，你会建议吴晶继续穿这双鞋吗？在你的建议中，</a:t>
            </a:r>
            <a:r>
              <a:rPr kumimoji="1" lang="en-US" altLang="zh-CN" sz="2400" b="1" dirty="0">
                <a:latin typeface="Microsoft YaHei" charset="-122"/>
                <a:ea typeface="Microsoft YaHei" charset="-122"/>
                <a:cs typeface="Microsoft YaHei" charset="-122"/>
              </a:rPr>
              <a:t>800</a:t>
            </a:r>
            <a:r>
              <a:rPr kumimoji="1" lang="zh-CN" altLang="en-US" sz="2400" b="1" dirty="0">
                <a:latin typeface="Microsoft YaHei" charset="-122"/>
                <a:ea typeface="Microsoft YaHei" charset="-122"/>
                <a:cs typeface="Microsoft YaHei" charset="-122"/>
              </a:rPr>
              <a:t>元的鞋款是否在考虑的范畴之中？</a:t>
            </a:r>
            <a:endParaRPr kumimoji="1" lang="en-US" altLang="zh-CN" sz="2400" dirty="0">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spTree>
    <p:extLst>
      <p:ext uri="{BB962C8B-B14F-4D97-AF65-F5344CB8AC3E}">
        <p14:creationId xmlns:p14="http://schemas.microsoft.com/office/powerpoint/2010/main" val="1676697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二、增量成本和沉没成本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435786"/>
            <a:ext cx="11659399"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增量成本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由于某项生产决策</a:t>
            </a:r>
            <a:r>
              <a:rPr kumimoji="1" lang="zh-CN" altLang="en-US" sz="2400" dirty="0">
                <a:latin typeface="Microsoft YaHei" charset="-122"/>
                <a:ea typeface="Microsoft YaHei" charset="-122"/>
                <a:cs typeface="Microsoft YaHei" charset="-122"/>
              </a:rPr>
              <a:t>而产生的相关成本，即总成本的增量。</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沉没成本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非相关成本</a:t>
            </a:r>
            <a:r>
              <a:rPr kumimoji="1" lang="en-US" altLang="zh-CN" sz="2400" b="1"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：企业已经发生而无法收回，或</a:t>
            </a:r>
            <a:r>
              <a:rPr kumimoji="1" lang="zh-CN" altLang="en-US" sz="2400" dirty="0">
                <a:solidFill>
                  <a:srgbClr val="C00000"/>
                </a:solidFill>
                <a:latin typeface="Microsoft YaHei" charset="-122"/>
                <a:ea typeface="Microsoft YaHei" charset="-122"/>
                <a:cs typeface="Microsoft YaHei" charset="-122"/>
              </a:rPr>
              <a:t>不因生产决策</a:t>
            </a:r>
            <a:r>
              <a:rPr kumimoji="1" lang="zh-CN" altLang="en-US" sz="2400" dirty="0">
                <a:latin typeface="Microsoft YaHei" charset="-122"/>
                <a:ea typeface="Microsoft YaHei" charset="-122"/>
                <a:cs typeface="Microsoft YaHei" charset="-122"/>
              </a:rPr>
              <a:t>改变的成本。 </a:t>
            </a:r>
            <a:endParaRPr kumimoji="1" lang="en-US" altLang="zh-CN" sz="2400" dirty="0">
              <a:latin typeface="Microsoft YaHei" charset="-122"/>
              <a:ea typeface="Microsoft YaHei" charset="-122"/>
              <a:cs typeface="Microsoft YaHei" charset="-122"/>
            </a:endParaRPr>
          </a:p>
        </p:txBody>
      </p:sp>
      <p:sp>
        <p:nvSpPr>
          <p:cNvPr id="9" name="矩形 8"/>
          <p:cNvSpPr/>
          <p:nvPr/>
        </p:nvSpPr>
        <p:spPr>
          <a:xfrm>
            <a:off x="0" y="104499"/>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6.1.2.4</a:t>
            </a:r>
            <a:r>
              <a:rPr lang="zh-CN" altLang="en-US" sz="1200" dirty="0">
                <a:solidFill>
                  <a:schemeClr val="bg1">
                    <a:lumMod val="75000"/>
                  </a:schemeClr>
                </a:solidFill>
                <a:latin typeface="SimSun" charset="-122"/>
                <a:ea typeface="SimSun" charset="-122"/>
                <a:cs typeface="SimSun" charset="-122"/>
              </a:rPr>
              <a:t>增量成本与沉没成本</a:t>
            </a:r>
          </a:p>
        </p:txBody>
      </p:sp>
      <p:sp>
        <p:nvSpPr>
          <p:cNvPr id="15" name="矩形 14">
            <a:extLst>
              <a:ext uri="{FF2B5EF4-FFF2-40B4-BE49-F238E27FC236}">
                <a16:creationId xmlns:a16="http://schemas.microsoft.com/office/drawing/2014/main" id="{AD14FA19-FD17-0F44-B5F1-19DD51AD740F}"/>
              </a:ext>
            </a:extLst>
          </p:cNvPr>
          <p:cNvSpPr/>
          <p:nvPr/>
        </p:nvSpPr>
        <p:spPr>
          <a:xfrm>
            <a:off x="3576433" y="5156781"/>
            <a:ext cx="4277133" cy="581057"/>
          </a:xfrm>
          <a:prstGeom prst="rect">
            <a:avLst/>
          </a:prstGeom>
          <a:ln>
            <a:solidFill>
              <a:schemeClr val="accent1"/>
            </a:solidFill>
          </a:ln>
        </p:spPr>
        <p:txBody>
          <a:bodyPr wrap="none">
            <a:spAutoFit/>
          </a:bodyPr>
          <a:lstStyle/>
          <a:p>
            <a:pPr>
              <a:lnSpc>
                <a:spcPct val="150000"/>
              </a:lnSpc>
            </a:pPr>
            <a:r>
              <a:rPr kumimoji="1" lang="zh-CN" altLang="en-US" sz="2400">
                <a:latin typeface="Microsoft YaHei" charset="-122"/>
                <a:ea typeface="Microsoft YaHei" charset="-122"/>
                <a:cs typeface="Microsoft YaHei" charset="-122"/>
              </a:rPr>
              <a:t>分类标准： 与</a:t>
            </a:r>
            <a:r>
              <a:rPr kumimoji="1" lang="zh-CN" altLang="en-US" sz="2400">
                <a:solidFill>
                  <a:srgbClr val="C00000"/>
                </a:solidFill>
                <a:latin typeface="Microsoft YaHei" charset="-122"/>
                <a:ea typeface="Microsoft YaHei" charset="-122"/>
                <a:cs typeface="Microsoft YaHei" charset="-122"/>
              </a:rPr>
              <a:t>决策</a:t>
            </a:r>
            <a:r>
              <a:rPr kumimoji="1" lang="zh-CN" altLang="en-US" sz="2400">
                <a:latin typeface="Microsoft YaHei" charset="-122"/>
                <a:ea typeface="Microsoft YaHei" charset="-122"/>
                <a:cs typeface="Microsoft YaHei" charset="-122"/>
              </a:rPr>
              <a:t>有无关系。</a:t>
            </a:r>
            <a:endParaRPr kumimoji="1" lang="zh-CN" altLang="en-US" sz="2400" dirty="0">
              <a:latin typeface="Microsoft YaHei" charset="-122"/>
              <a:ea typeface="Microsoft YaHei" charset="-122"/>
              <a:cs typeface="Microsoft YaHei" charset="-122"/>
            </a:endParaRPr>
          </a:p>
        </p:txBody>
      </p:sp>
      <p:sp>
        <p:nvSpPr>
          <p:cNvPr id="16" name="下箭头 15">
            <a:extLst>
              <a:ext uri="{FF2B5EF4-FFF2-40B4-BE49-F238E27FC236}">
                <a16:creationId xmlns:a16="http://schemas.microsoft.com/office/drawing/2014/main" id="{228BBB3E-2B1D-8E4F-B5FE-763C3C030ED8}"/>
              </a:ext>
            </a:extLst>
          </p:cNvPr>
          <p:cNvSpPr/>
          <p:nvPr/>
        </p:nvSpPr>
        <p:spPr>
          <a:xfrm>
            <a:off x="5433645" y="4119148"/>
            <a:ext cx="562708" cy="92635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78927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、与决策无关的成本称为（）</a:t>
            </a:r>
            <a:r>
              <a:rPr kumimoji="1" lang="en-US" altLang="zh-CN" sz="2400" dirty="0">
                <a:latin typeface="Microsoft YaHei" charset="-122"/>
                <a:ea typeface="Microsoft YaHei" charset="-122"/>
                <a:cs typeface="Microsoft YaHei" charset="-122"/>
              </a:rPr>
              <a:t>1810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    </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增量成本    </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沉没成本</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、在决策前已经发生的、不因决策而变化的成本称为（）</a:t>
            </a:r>
            <a:r>
              <a:rPr kumimoji="1" lang="en-US" altLang="zh-CN" sz="2400" dirty="0">
                <a:latin typeface="Microsoft YaHei" charset="-122"/>
                <a:ea typeface="Microsoft YaHei" charset="-122"/>
                <a:cs typeface="Microsoft YaHei" charset="-122"/>
              </a:rPr>
              <a:t>1207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     </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内含成本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沉没成本     </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外显成本</a:t>
            </a:r>
          </a:p>
        </p:txBody>
      </p:sp>
    </p:spTree>
    <p:extLst>
      <p:ext uri="{BB962C8B-B14F-4D97-AF65-F5344CB8AC3E}">
        <p14:creationId xmlns:p14="http://schemas.microsoft.com/office/powerpoint/2010/main" val="3375946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97031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、与决策无关的成本称为（</a:t>
            </a: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1810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    </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增量成本    </a:t>
            </a: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沉没成本</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、在决策前已经发生的、不因决策而变化的成本称为（</a:t>
            </a: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1207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     </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内含成本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沉没成本     </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外显成本</a:t>
            </a:r>
          </a:p>
        </p:txBody>
      </p:sp>
    </p:spTree>
    <p:extLst>
      <p:ext uri="{BB962C8B-B14F-4D97-AF65-F5344CB8AC3E}">
        <p14:creationId xmlns:p14="http://schemas.microsoft.com/office/powerpoint/2010/main" val="1556568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3351046"/>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、企业做决定时应该考虑（）</a:t>
            </a:r>
            <a:r>
              <a:rPr kumimoji="1" lang="en-US" altLang="zh-CN" sz="2400" dirty="0">
                <a:latin typeface="Microsoft YaHei" charset="-122"/>
                <a:ea typeface="Microsoft YaHei" charset="-122"/>
                <a:cs typeface="Microsoft YaHei" charset="-122"/>
              </a:rPr>
              <a:t>0207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个体成本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非相关成本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增量成本</a:t>
            </a:r>
          </a:p>
          <a:p>
            <a:pPr>
              <a:lnSpc>
                <a:spcPct val="150000"/>
              </a:lnSpc>
            </a:pP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82932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、企业做决定时应该考虑（</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0207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个体成本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非相关成本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增量成本</a:t>
            </a:r>
          </a:p>
        </p:txBody>
      </p:sp>
    </p:spTree>
    <p:extLst>
      <p:ext uri="{BB962C8B-B14F-4D97-AF65-F5344CB8AC3E}">
        <p14:creationId xmlns:p14="http://schemas.microsoft.com/office/powerpoint/2010/main" val="3079393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、增量成本是指（）</a:t>
            </a:r>
            <a:r>
              <a:rPr kumimoji="1" lang="en-US" altLang="zh-CN" sz="2400" dirty="0">
                <a:latin typeface="Microsoft YaHei" charset="-122"/>
                <a:ea typeface="Microsoft YaHei" charset="-122"/>
                <a:cs typeface="Microsoft YaHei" charset="-122"/>
              </a:rPr>
              <a:t>1204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产品的变动成本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生产产品的会计成本支出</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生产产品的材料、工资等的支出</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某项决策带来的总成本的变化</a:t>
            </a:r>
          </a:p>
        </p:txBody>
      </p:sp>
    </p:spTree>
    <p:extLst>
      <p:ext uri="{BB962C8B-B14F-4D97-AF65-F5344CB8AC3E}">
        <p14:creationId xmlns:p14="http://schemas.microsoft.com/office/powerpoint/2010/main" val="2204142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、增量成本是指（</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1204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产品的变动成本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生产产品的会计成本支出</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生产产品的材料、工资等的支出</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某项决策带来的总成本的变化</a:t>
            </a:r>
          </a:p>
        </p:txBody>
      </p:sp>
    </p:spTree>
    <p:extLst>
      <p:ext uri="{BB962C8B-B14F-4D97-AF65-F5344CB8AC3E}">
        <p14:creationId xmlns:p14="http://schemas.microsoft.com/office/powerpoint/2010/main" val="3917943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、不受决策影响的非相关成本，称为（）</a:t>
            </a:r>
            <a:r>
              <a:rPr kumimoji="1" lang="en-US" altLang="zh-CN" sz="2400" dirty="0">
                <a:latin typeface="Microsoft YaHei" charset="-122"/>
                <a:ea typeface="Microsoft YaHei" charset="-122"/>
                <a:cs typeface="Microsoft YaHei" charset="-122"/>
              </a:rPr>
              <a:t>1104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沉没成本</a:t>
            </a:r>
          </a:p>
        </p:txBody>
      </p:sp>
    </p:spTree>
    <p:extLst>
      <p:ext uri="{BB962C8B-B14F-4D97-AF65-F5344CB8AC3E}">
        <p14:creationId xmlns:p14="http://schemas.microsoft.com/office/powerpoint/2010/main" val="604467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a:extLst>
              <a:ext uri="{FF2B5EF4-FFF2-40B4-BE49-F238E27FC236}">
                <a16:creationId xmlns:a16="http://schemas.microsoft.com/office/drawing/2014/main" id="{79E4DD8B-77A5-C440-9230-125545C64B1B}"/>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4B40D2CE-810D-BF4A-9F5E-7B4B8FCD4E00}"/>
                  </a:ext>
                </a:extLst>
              </p:cNvPr>
              <p:cNvSpPr txBox="1"/>
              <p:nvPr/>
            </p:nvSpPr>
            <p:spPr>
              <a:xfrm>
                <a:off x="2330420" y="2198499"/>
                <a:ext cx="7531160" cy="3162597"/>
              </a:xfrm>
              <a:prstGeom prst="rect">
                <a:avLst/>
              </a:prstGeom>
              <a:noFill/>
            </p:spPr>
            <p:txBody>
              <a:bodyPr wrap="square">
                <a:spAutoFit/>
              </a:bodyPr>
              <a:lstStyle/>
              <a:p>
                <a:pPr>
                  <a:lnSpc>
                    <a:spcPct val="150000"/>
                  </a:lnSpc>
                </a:pPr>
                <a:r>
                  <a:rPr lang="zh-CN" altLang="en-US" sz="2400" dirty="0">
                    <a:latin typeface="Arial" panose="020B0604020202020204" pitchFamily="34" charset="0"/>
                    <a:ea typeface="FZLanTingHeiS-R-GB" panose="02000000000000000000" pitchFamily="2" charset="-122"/>
                    <a:cs typeface="Arial" panose="020B0604020202020204" pitchFamily="34" charset="0"/>
                  </a:rPr>
                  <a:t>第一步：利用</a:t>
                </a:r>
                <a14:m>
                  <m:oMath xmlns:m="http://schemas.openxmlformats.org/officeDocument/2006/math">
                    <m:f>
                      <m:fPr>
                        <m:ctrlPr>
                          <a:rPr lang="en-US" altLang="zh-CN" sz="2400" i="1" smtClean="0">
                            <a:latin typeface="+mj-lt"/>
                            <a:ea typeface="FZLanTingHeiS-R-GB" panose="02000000000000000000" pitchFamily="2" charset="-122"/>
                          </a:rPr>
                        </m:ctrlPr>
                      </m:fPr>
                      <m:num>
                        <m:r>
                          <m:rPr>
                            <m:nor/>
                          </m:rPr>
                          <a:rPr lang="en-US" altLang="zh-CN" sz="2400" dirty="0">
                            <a:latin typeface="Arial" panose="020B0604020202020204" pitchFamily="34" charset="0"/>
                            <a:ea typeface="FZLanTingHeiS-R-GB" panose="02000000000000000000" pitchFamily="2" charset="-122"/>
                            <a:cs typeface="Arial" panose="020B0604020202020204" pitchFamily="34" charset="0"/>
                          </a:rPr>
                          <m:t>MP</m:t>
                        </m:r>
                        <m:r>
                          <m:rPr>
                            <m:nor/>
                          </m:rPr>
                          <a:rPr lang="en-US" altLang="zh-CN" sz="2400" baseline="-25000" dirty="0">
                            <a:latin typeface="Arial" panose="020B0604020202020204" pitchFamily="34" charset="0"/>
                            <a:ea typeface="FZLanTingHeiS-R-GB" panose="02000000000000000000" pitchFamily="2" charset="-122"/>
                            <a:cs typeface="Arial" panose="020B0604020202020204" pitchFamily="34" charset="0"/>
                          </a:rPr>
                          <m:t>L</m:t>
                        </m:r>
                      </m:num>
                      <m:den>
                        <m:r>
                          <m:rPr>
                            <m:nor/>
                          </m:rPr>
                          <a:rPr lang="en-US" altLang="zh-CN" sz="2400" dirty="0">
                            <a:latin typeface="Arial" panose="020B0604020202020204" pitchFamily="34" charset="0"/>
                            <a:ea typeface="FZLanTingHeiS-R-GB" panose="02000000000000000000" pitchFamily="2" charset="-122"/>
                            <a:cs typeface="Arial" panose="020B0604020202020204" pitchFamily="34" charset="0"/>
                          </a:rPr>
                          <m:t>P</m:t>
                        </m:r>
                        <m:r>
                          <m:rPr>
                            <m:nor/>
                          </m:rPr>
                          <a:rPr lang="en-US" altLang="zh-CN" sz="2400" baseline="-25000" dirty="0">
                            <a:latin typeface="Arial" panose="020B0604020202020204" pitchFamily="34" charset="0"/>
                            <a:ea typeface="FZLanTingHeiS-R-GB" panose="02000000000000000000" pitchFamily="2" charset="-122"/>
                            <a:cs typeface="Arial" panose="020B0604020202020204" pitchFamily="34" charset="0"/>
                          </a:rPr>
                          <m:t>L</m:t>
                        </m:r>
                      </m:den>
                    </m:f>
                  </m:oMath>
                </a14:m>
                <a:r>
                  <a:rPr lang="zh-CN" altLang="en-US" sz="2400" dirty="0">
                    <a:latin typeface="Arial" panose="020B0604020202020204" pitchFamily="34" charset="0"/>
                    <a:ea typeface="FZLanTingHeiS-R-GB" panose="02000000000000000000" pitchFamily="2" charset="-122"/>
                    <a:cs typeface="Arial" panose="020B0604020202020204" pitchFamily="34" charset="0"/>
                  </a:rPr>
                  <a:t> </a:t>
                </a:r>
                <a:r>
                  <a:rPr lang="en-US" altLang="zh-CN" sz="2400" dirty="0">
                    <a:latin typeface="Arial" panose="020B0604020202020204" pitchFamily="34" charset="0"/>
                    <a:ea typeface="FZLanTingHeiS-R-GB" panose="02000000000000000000" pitchFamily="2" charset="-122"/>
                    <a:cs typeface="Arial" panose="020B0604020202020204" pitchFamily="34" charset="0"/>
                  </a:rPr>
                  <a:t>=</a:t>
                </a:r>
                <a:r>
                  <a:rPr lang="zh-CN" altLang="en-US" sz="2400" dirty="0">
                    <a:latin typeface="Arial" panose="020B0604020202020204" pitchFamily="34" charset="0"/>
                    <a:ea typeface="FZLanTingHeiS-R-GB" panose="02000000000000000000" pitchFamily="2" charset="-122"/>
                    <a:cs typeface="Arial" panose="020B0604020202020204" pitchFamily="34" charset="0"/>
                  </a:rPr>
                  <a:t> </a:t>
                </a:r>
                <a14:m>
                  <m:oMath xmlns:m="http://schemas.openxmlformats.org/officeDocument/2006/math">
                    <m:f>
                      <m:fPr>
                        <m:ctrlPr>
                          <a:rPr lang="en-US" altLang="zh-CN" sz="2400" i="1">
                            <a:latin typeface="+mj-lt"/>
                            <a:ea typeface="FZLanTingHeiS-R-GB" panose="02000000000000000000" pitchFamily="2" charset="-122"/>
                          </a:rPr>
                        </m:ctrlPr>
                      </m:fPr>
                      <m:num>
                        <m:r>
                          <m:rPr>
                            <m:nor/>
                          </m:rPr>
                          <a:rPr lang="en-US" altLang="zh-CN" sz="2400" dirty="0">
                            <a:latin typeface="Arial" panose="020B0604020202020204" pitchFamily="34" charset="0"/>
                            <a:ea typeface="FZLanTingHeiS-R-GB" panose="02000000000000000000" pitchFamily="2" charset="-122"/>
                            <a:cs typeface="Arial" panose="020B0604020202020204" pitchFamily="34" charset="0"/>
                          </a:rPr>
                          <m:t>MP</m:t>
                        </m:r>
                        <m:r>
                          <m:rPr>
                            <m:nor/>
                          </m:rPr>
                          <a:rPr lang="en-US" altLang="zh-CN" sz="2400" baseline="-25000" dirty="0">
                            <a:latin typeface="Arial" panose="020B0604020202020204" pitchFamily="34" charset="0"/>
                            <a:ea typeface="FZLanTingHeiS-R-GB" panose="02000000000000000000" pitchFamily="2" charset="-122"/>
                            <a:cs typeface="Arial" panose="020B0604020202020204" pitchFamily="34" charset="0"/>
                          </a:rPr>
                          <m:t>K</m:t>
                        </m:r>
                      </m:num>
                      <m:den>
                        <m:r>
                          <m:rPr>
                            <m:nor/>
                          </m:rPr>
                          <a:rPr lang="en-US" altLang="zh-CN" sz="2400" dirty="0">
                            <a:latin typeface="Arial" panose="020B0604020202020204" pitchFamily="34" charset="0"/>
                            <a:ea typeface="FZLanTingHeiS-R-GB" panose="02000000000000000000" pitchFamily="2" charset="-122"/>
                            <a:cs typeface="Arial" panose="020B0604020202020204" pitchFamily="34" charset="0"/>
                          </a:rPr>
                          <m:t>P</m:t>
                        </m:r>
                        <m:r>
                          <m:rPr>
                            <m:nor/>
                          </m:rPr>
                          <a:rPr lang="en-US" altLang="zh-CN" sz="2400" baseline="-25000" dirty="0">
                            <a:latin typeface="Arial" panose="020B0604020202020204" pitchFamily="34" charset="0"/>
                            <a:ea typeface="FZLanTingHeiS-R-GB" panose="02000000000000000000" pitchFamily="2" charset="-122"/>
                            <a:cs typeface="Arial" panose="020B0604020202020204" pitchFamily="34" charset="0"/>
                          </a:rPr>
                          <m:t>K</m:t>
                        </m:r>
                      </m:den>
                    </m:f>
                  </m:oMath>
                </a14:m>
                <a:r>
                  <a:rPr lang="zh-CN" altLang="en-US" sz="2400" dirty="0">
                    <a:latin typeface="Arial" panose="020B0604020202020204" pitchFamily="34" charset="0"/>
                    <a:ea typeface="FZLanTingHeiS-R-GB" panose="02000000000000000000" pitchFamily="2" charset="-122"/>
                    <a:cs typeface="Arial" panose="020B0604020202020204" pitchFamily="34" charset="0"/>
                  </a:rPr>
                  <a:t>得到关于</a:t>
                </a:r>
                <a:r>
                  <a:rPr lang="en-US" altLang="zh-CN" sz="2400" dirty="0">
                    <a:latin typeface="Arial" panose="020B0604020202020204" pitchFamily="34" charset="0"/>
                    <a:ea typeface="FZLanTingHeiS-R-GB" panose="02000000000000000000" pitchFamily="2" charset="-122"/>
                    <a:cs typeface="Arial" panose="020B0604020202020204" pitchFamily="34" charset="0"/>
                  </a:rPr>
                  <a:t>L</a:t>
                </a:r>
                <a:r>
                  <a:rPr lang="zh-CN" altLang="en-US" sz="2400" dirty="0">
                    <a:latin typeface="Arial" panose="020B0604020202020204" pitchFamily="34" charset="0"/>
                    <a:ea typeface="FZLanTingHeiS-R-GB" panose="02000000000000000000" pitchFamily="2" charset="-122"/>
                    <a:cs typeface="Arial" panose="020B0604020202020204" pitchFamily="34" charset="0"/>
                  </a:rPr>
                  <a:t>和</a:t>
                </a:r>
                <a:r>
                  <a:rPr lang="en-US" altLang="zh-CN" sz="2400" dirty="0">
                    <a:latin typeface="Arial" panose="020B0604020202020204" pitchFamily="34" charset="0"/>
                    <a:ea typeface="FZLanTingHeiS-R-GB" panose="02000000000000000000" pitchFamily="2" charset="-122"/>
                    <a:cs typeface="Arial" panose="020B0604020202020204" pitchFamily="34" charset="0"/>
                  </a:rPr>
                  <a:t>K</a:t>
                </a:r>
                <a:r>
                  <a:rPr lang="zh-CN" altLang="en-US" sz="2400" dirty="0">
                    <a:latin typeface="Arial" panose="020B0604020202020204" pitchFamily="34" charset="0"/>
                    <a:ea typeface="FZLanTingHeiS-R-GB" panose="02000000000000000000" pitchFamily="2" charset="-122"/>
                    <a:cs typeface="Arial" panose="020B0604020202020204" pitchFamily="34" charset="0"/>
                  </a:rPr>
                  <a:t>的方程一。</a:t>
                </a:r>
                <a:endParaRPr lang="en-US" altLang="zh-CN" sz="2400" dirty="0">
                  <a:latin typeface="Arial" panose="020B0604020202020204" pitchFamily="34" charset="0"/>
                  <a:ea typeface="FZLanTingHeiS-R-GB" panose="02000000000000000000" pitchFamily="2" charset="-122"/>
                  <a:cs typeface="Arial" panose="020B0604020202020204" pitchFamily="34" charset="0"/>
                </a:endParaRPr>
              </a:p>
              <a:p>
                <a:pPr>
                  <a:lnSpc>
                    <a:spcPct val="150000"/>
                  </a:lnSpc>
                </a:pPr>
                <a:r>
                  <a:rPr lang="zh-CN" altLang="en-US" sz="2400" dirty="0">
                    <a:latin typeface="Arial" panose="020B0604020202020204" pitchFamily="34" charset="0"/>
                    <a:ea typeface="FZLanTingHeiS-R-GB" panose="02000000000000000000" pitchFamily="2" charset="-122"/>
                    <a:cs typeface="Arial" panose="020B0604020202020204" pitchFamily="34" charset="0"/>
                  </a:rPr>
                  <a:t>               </a:t>
                </a:r>
                <a:r>
                  <a:rPr lang="en-US" altLang="zh-CN" sz="2400" dirty="0">
                    <a:latin typeface="FZLanTingHeiS-R-GB" panose="02000000000000000000" pitchFamily="2" charset="-122"/>
                    <a:ea typeface="FZLanTingHeiS-R-GB" panose="02000000000000000000" pitchFamily="2" charset="-122"/>
                  </a:rPr>
                  <a:t>MP</a:t>
                </a:r>
                <a:r>
                  <a:rPr lang="en-US" altLang="zh-CN" sz="2400" baseline="-25000" dirty="0">
                    <a:latin typeface="FZLanTingHeiS-R-GB" panose="02000000000000000000" pitchFamily="2" charset="-122"/>
                    <a:ea typeface="FZLanTingHeiS-R-GB" panose="02000000000000000000" pitchFamily="2" charset="-122"/>
                  </a:rPr>
                  <a:t>L</a:t>
                </a:r>
                <a:r>
                  <a:rPr lang="zh-CN" altLang="en-US" sz="2400" dirty="0">
                    <a:latin typeface="FZLanTingHeiS-R-GB" panose="02000000000000000000" pitchFamily="2" charset="-122"/>
                    <a:ea typeface="FZLanTingHeiS-R-GB" panose="02000000000000000000" pitchFamily="2" charset="-122"/>
                  </a:rPr>
                  <a:t>：生产函数求偏导得到。</a:t>
                </a:r>
                <a:endParaRPr lang="en-US" altLang="zh-CN" sz="2400" dirty="0">
                  <a:latin typeface="FZLanTingHeiS-R-GB" panose="02000000000000000000" pitchFamily="2" charset="-122"/>
                  <a:ea typeface="FZLanTingHeiS-R-GB" panose="02000000000000000000" pitchFamily="2" charset="-122"/>
                </a:endParaRPr>
              </a:p>
              <a:p>
                <a:pPr>
                  <a:lnSpc>
                    <a:spcPct val="150000"/>
                  </a:lnSpc>
                </a:pPr>
                <a:r>
                  <a:rPr lang="zh-CN" altLang="en-US" sz="2400" dirty="0">
                    <a:latin typeface="FZLanTingHeiS-R-GB" panose="02000000000000000000" pitchFamily="2" charset="-122"/>
                    <a:ea typeface="FZLanTingHeiS-R-GB" panose="02000000000000000000" pitchFamily="2" charset="-122"/>
                    <a:cs typeface="Arial" panose="020B0604020202020204" pitchFamily="34" charset="0"/>
                  </a:rPr>
                  <a:t>               </a:t>
                </a:r>
                <a:r>
                  <a:rPr lang="en-US" altLang="zh-CN" sz="2400" dirty="0">
                    <a:latin typeface="FZLanTingHeiS-R-GB" panose="02000000000000000000" pitchFamily="2" charset="-122"/>
                    <a:ea typeface="FZLanTingHeiS-R-GB" panose="02000000000000000000" pitchFamily="2" charset="-122"/>
                  </a:rPr>
                  <a:t>MP</a:t>
                </a:r>
                <a:r>
                  <a:rPr lang="en-US" altLang="zh-CN" sz="2400" baseline="-25000" dirty="0">
                    <a:latin typeface="FZLanTingHeiS-R-GB" panose="02000000000000000000" pitchFamily="2" charset="-122"/>
                    <a:ea typeface="FZLanTingHeiS-R-GB" panose="02000000000000000000" pitchFamily="2" charset="-122"/>
                  </a:rPr>
                  <a:t>K</a:t>
                </a:r>
                <a:r>
                  <a:rPr lang="zh-CN" altLang="en-US" sz="2400" dirty="0">
                    <a:latin typeface="FZLanTingHeiS-R-GB" panose="02000000000000000000" pitchFamily="2" charset="-122"/>
                    <a:ea typeface="FZLanTingHeiS-R-GB" panose="02000000000000000000" pitchFamily="2" charset="-122"/>
                  </a:rPr>
                  <a:t>：生产函数求偏导得到。</a:t>
                </a:r>
                <a:endParaRPr lang="en-US" altLang="zh-CN" sz="2400" dirty="0">
                  <a:latin typeface="Arial" panose="020B0604020202020204" pitchFamily="34" charset="0"/>
                  <a:ea typeface="FZLanTingHeiS-R-GB" panose="02000000000000000000" pitchFamily="2" charset="-122"/>
                  <a:cs typeface="Arial" panose="020B0604020202020204" pitchFamily="34" charset="0"/>
                </a:endParaRPr>
              </a:p>
              <a:p>
                <a:pPr>
                  <a:lnSpc>
                    <a:spcPct val="150000"/>
                  </a:lnSpc>
                </a:pPr>
                <a:r>
                  <a:rPr lang="zh-CN" altLang="en-US" sz="2400" dirty="0">
                    <a:latin typeface="Arial" panose="020B0604020202020204" pitchFamily="34" charset="0"/>
                    <a:ea typeface="FZLanTingHeiS-R-GB" panose="02000000000000000000" pitchFamily="2" charset="-122"/>
                    <a:cs typeface="Arial" panose="020B0604020202020204" pitchFamily="34" charset="0"/>
                  </a:rPr>
                  <a:t>第二步：利用成本得到关于</a:t>
                </a:r>
                <a:r>
                  <a:rPr lang="en-US" altLang="zh-CN" sz="2400" dirty="0">
                    <a:latin typeface="Arial" panose="020B0604020202020204" pitchFamily="34" charset="0"/>
                    <a:ea typeface="FZLanTingHeiS-R-GB" panose="02000000000000000000" pitchFamily="2" charset="-122"/>
                    <a:cs typeface="Arial" panose="020B0604020202020204" pitchFamily="34" charset="0"/>
                  </a:rPr>
                  <a:t>L</a:t>
                </a:r>
                <a:r>
                  <a:rPr lang="zh-CN" altLang="en-US" sz="2400" dirty="0">
                    <a:latin typeface="Arial" panose="020B0604020202020204" pitchFamily="34" charset="0"/>
                    <a:ea typeface="FZLanTingHeiS-R-GB" panose="02000000000000000000" pitchFamily="2" charset="-122"/>
                    <a:cs typeface="Arial" panose="020B0604020202020204" pitchFamily="34" charset="0"/>
                  </a:rPr>
                  <a:t>和</a:t>
                </a:r>
                <a:r>
                  <a:rPr lang="en-US" altLang="zh-CN" sz="2400" dirty="0">
                    <a:latin typeface="Arial" panose="020B0604020202020204" pitchFamily="34" charset="0"/>
                    <a:ea typeface="FZLanTingHeiS-R-GB" panose="02000000000000000000" pitchFamily="2" charset="-122"/>
                    <a:cs typeface="Arial" panose="020B0604020202020204" pitchFamily="34" charset="0"/>
                  </a:rPr>
                  <a:t>K</a:t>
                </a:r>
                <a:r>
                  <a:rPr lang="zh-CN" altLang="en-US" sz="2400" dirty="0">
                    <a:latin typeface="Arial" panose="020B0604020202020204" pitchFamily="34" charset="0"/>
                    <a:ea typeface="FZLanTingHeiS-R-GB" panose="02000000000000000000" pitchFamily="2" charset="-122"/>
                    <a:cs typeface="Arial" panose="020B0604020202020204" pitchFamily="34" charset="0"/>
                  </a:rPr>
                  <a:t>的方程二。</a:t>
                </a:r>
                <a:endParaRPr lang="en-US" altLang="zh-CN" sz="2400" dirty="0">
                  <a:latin typeface="Arial" panose="020B0604020202020204" pitchFamily="34" charset="0"/>
                  <a:ea typeface="FZLanTingHeiS-R-GB" panose="02000000000000000000" pitchFamily="2" charset="-122"/>
                  <a:cs typeface="Arial" panose="020B0604020202020204" pitchFamily="34" charset="0"/>
                </a:endParaRPr>
              </a:p>
              <a:p>
                <a:pPr>
                  <a:lnSpc>
                    <a:spcPct val="150000"/>
                  </a:lnSpc>
                </a:pPr>
                <a:r>
                  <a:rPr lang="zh-CN" altLang="en-US" sz="2400" dirty="0">
                    <a:latin typeface="Arial" panose="020B0604020202020204" pitchFamily="34" charset="0"/>
                    <a:ea typeface="FZLanTingHeiS-R-GB" panose="02000000000000000000" pitchFamily="2" charset="-122"/>
                    <a:cs typeface="Arial" panose="020B0604020202020204" pitchFamily="34" charset="0"/>
                  </a:rPr>
                  <a:t>第三步：联合一、二步方程求出</a:t>
                </a:r>
                <a:r>
                  <a:rPr lang="en-US" altLang="zh-CN" sz="2400" dirty="0">
                    <a:latin typeface="Arial" panose="020B0604020202020204" pitchFamily="34" charset="0"/>
                    <a:ea typeface="FZLanTingHeiS-R-GB" panose="02000000000000000000" pitchFamily="2" charset="-122"/>
                    <a:cs typeface="Arial" panose="020B0604020202020204" pitchFamily="34" charset="0"/>
                  </a:rPr>
                  <a:t>L</a:t>
                </a:r>
                <a:r>
                  <a:rPr lang="zh-CN" altLang="en-US" sz="2400" dirty="0">
                    <a:latin typeface="Arial" panose="020B0604020202020204" pitchFamily="34" charset="0"/>
                    <a:ea typeface="FZLanTingHeiS-R-GB" panose="02000000000000000000" pitchFamily="2" charset="-122"/>
                    <a:cs typeface="Arial" panose="020B0604020202020204" pitchFamily="34" charset="0"/>
                  </a:rPr>
                  <a:t>和</a:t>
                </a:r>
                <a:r>
                  <a:rPr lang="en-US" altLang="zh-CN" sz="2400" dirty="0">
                    <a:latin typeface="Arial" panose="020B0604020202020204" pitchFamily="34" charset="0"/>
                    <a:ea typeface="FZLanTingHeiS-R-GB" panose="02000000000000000000" pitchFamily="2" charset="-122"/>
                    <a:cs typeface="Arial" panose="020B0604020202020204" pitchFamily="34" charset="0"/>
                  </a:rPr>
                  <a:t>K</a:t>
                </a:r>
                <a:r>
                  <a:rPr lang="zh-CN" altLang="en-US" sz="2400" dirty="0">
                    <a:latin typeface="Arial" panose="020B0604020202020204" pitchFamily="34" charset="0"/>
                    <a:ea typeface="FZLanTingHeiS-R-GB" panose="02000000000000000000" pitchFamily="2" charset="-122"/>
                    <a:cs typeface="Arial" panose="020B0604020202020204" pitchFamily="34" charset="0"/>
                  </a:rPr>
                  <a:t>的值。</a:t>
                </a:r>
              </a:p>
            </p:txBody>
          </p:sp>
        </mc:Choice>
        <mc:Fallback>
          <p:sp>
            <p:nvSpPr>
              <p:cNvPr id="7" name="文本框 6">
                <a:extLst>
                  <a:ext uri="{FF2B5EF4-FFF2-40B4-BE49-F238E27FC236}">
                    <a16:creationId xmlns:a16="http://schemas.microsoft.com/office/drawing/2014/main" id="{4B40D2CE-810D-BF4A-9F5E-7B4B8FCD4E00}"/>
                  </a:ext>
                </a:extLst>
              </p:cNvPr>
              <p:cNvSpPr txBox="1">
                <a:spLocks noRot="1" noChangeAspect="1" noMove="1" noResize="1" noEditPoints="1" noAdjustHandles="1" noChangeArrowheads="1" noChangeShapeType="1" noTextEdit="1"/>
              </p:cNvSpPr>
              <p:nvPr/>
            </p:nvSpPr>
            <p:spPr>
              <a:xfrm>
                <a:off x="2330420" y="2198499"/>
                <a:ext cx="7531160" cy="3162597"/>
              </a:xfrm>
              <a:prstGeom prst="rect">
                <a:avLst/>
              </a:prstGeom>
              <a:blipFill>
                <a:blip r:embed="rId3"/>
                <a:stretch>
                  <a:fillRect l="-1178" b="-40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1143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、不受决策影响的非相关成本，称为（</a:t>
            </a:r>
            <a:r>
              <a:rPr kumimoji="1" lang="en-US" altLang="zh-CN" sz="2400" dirty="0">
                <a:solidFill>
                  <a:srgbClr val="C00000"/>
                </a:solidFill>
                <a:latin typeface="Microsoft YaHei" charset="-122"/>
                <a:ea typeface="Microsoft YaHei" charset="-122"/>
                <a:cs typeface="Microsoft YaHei" charset="-122"/>
              </a:rPr>
              <a:t> D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1104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社会成本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增量成本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沉没成本</a:t>
            </a:r>
          </a:p>
        </p:txBody>
      </p:sp>
    </p:spTree>
    <p:extLst>
      <p:ext uri="{BB962C8B-B14F-4D97-AF65-F5344CB8AC3E}">
        <p14:creationId xmlns:p14="http://schemas.microsoft.com/office/powerpoint/2010/main" val="1310113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固定成本和</a:t>
            </a:r>
            <a:r>
              <a:rPr kumimoji="1" lang="zh-CN" altLang="en-US" sz="200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4742121" y="396396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显性成本和隐性成本</a:t>
            </a:r>
          </a:p>
        </p:txBody>
      </p:sp>
      <p:sp>
        <p:nvSpPr>
          <p:cNvPr id="10" name="圆角矩形 9"/>
          <p:cNvSpPr/>
          <p:nvPr/>
        </p:nvSpPr>
        <p:spPr>
          <a:xfrm>
            <a:off x="4742121" y="4978441"/>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会计成本和机会成本</a:t>
            </a:r>
          </a:p>
        </p:txBody>
      </p:sp>
      <p:sp>
        <p:nvSpPr>
          <p:cNvPr id="11" name="圆角矩形 10"/>
          <p:cNvSpPr/>
          <p:nvPr/>
        </p:nvSpPr>
        <p:spPr>
          <a:xfrm>
            <a:off x="4742121" y="305264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增量成本和沉没成本</a:t>
            </a:r>
          </a:p>
        </p:txBody>
      </p:sp>
    </p:spTree>
    <p:extLst>
      <p:ext uri="{BB962C8B-B14F-4D97-AF65-F5344CB8AC3E}">
        <p14:creationId xmlns:p14="http://schemas.microsoft.com/office/powerpoint/2010/main" val="1512019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三、显性成本和隐性成本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282364"/>
            <a:ext cx="11313818" cy="1754326"/>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显性成本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企业购买或租用所需要的生产要素的实际支出。</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在形式上没有支付义务的，企业为使用自己提供的那一部分生产要素而支付的作为报酬的费用。  </a:t>
            </a:r>
            <a:endParaRPr kumimoji="1" lang="en-US" altLang="zh-CN" sz="24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878320" y="159931"/>
            <a:ext cx="1769625" cy="2359499"/>
          </a:xfrm>
          <a:prstGeom prst="rect">
            <a:avLst/>
          </a:prstGeom>
        </p:spPr>
      </p:pic>
      <p:sp>
        <p:nvSpPr>
          <p:cNvPr id="9" name="文本框 8"/>
          <p:cNvSpPr txBox="1"/>
          <p:nvPr/>
        </p:nvSpPr>
        <p:spPr>
          <a:xfrm>
            <a:off x="1979025" y="4230272"/>
            <a:ext cx="8553508" cy="581057"/>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这个三轮车买花了</a:t>
            </a:r>
            <a:r>
              <a:rPr kumimoji="1" lang="en-US" altLang="zh-CN" sz="2400" dirty="0">
                <a:latin typeface="Microsoft YaHei" charset="-122"/>
                <a:ea typeface="Microsoft YaHei" charset="-122"/>
                <a:cs typeface="Microsoft YaHei" charset="-122"/>
              </a:rPr>
              <a:t>2500</a:t>
            </a:r>
            <a:r>
              <a:rPr kumimoji="1" lang="zh-CN" altLang="en-US" sz="2400" dirty="0">
                <a:latin typeface="Microsoft YaHei" charset="-122"/>
                <a:ea typeface="Microsoft YaHei" charset="-122"/>
                <a:cs typeface="Microsoft YaHei" charset="-122"/>
              </a:rPr>
              <a:t>元，记在账本上。          </a:t>
            </a:r>
            <a:r>
              <a:rPr kumimoji="1" lang="zh-CN" altLang="en-US" sz="2400" b="1" dirty="0">
                <a:solidFill>
                  <a:schemeClr val="bg1"/>
                </a:solidFill>
                <a:latin typeface="Microsoft YaHei" charset="-122"/>
                <a:ea typeface="Microsoft YaHei" charset="-122"/>
                <a:cs typeface="Microsoft YaHei" charset="-122"/>
              </a:rPr>
              <a:t>显性成本</a:t>
            </a:r>
            <a:endParaRPr kumimoji="1" lang="en-US" altLang="zh-CN" sz="2400" b="1" dirty="0">
              <a:solidFill>
                <a:schemeClr val="bg1"/>
              </a:solidFill>
              <a:latin typeface="Microsoft YaHei" charset="-122"/>
              <a:ea typeface="Microsoft YaHei" charset="-122"/>
              <a:cs typeface="Microsoft YaHei" charset="-122"/>
            </a:endParaRPr>
          </a:p>
        </p:txBody>
      </p:sp>
      <p:sp>
        <p:nvSpPr>
          <p:cNvPr id="10" name="文本框 9">
            <a:extLst>
              <a:ext uri="{FF2B5EF4-FFF2-40B4-BE49-F238E27FC236}">
                <a16:creationId xmlns:a16="http://schemas.microsoft.com/office/drawing/2014/main" id="{FF23D2C0-E072-274C-A149-C6F0FB59FFA4}"/>
              </a:ext>
            </a:extLst>
          </p:cNvPr>
          <p:cNvSpPr txBox="1"/>
          <p:nvPr/>
        </p:nvSpPr>
        <p:spPr>
          <a:xfrm>
            <a:off x="1979024" y="5192203"/>
            <a:ext cx="8553509"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我这个老板，本来出去打工一个月可以挣</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元的，但是这个不能记在账本上。</a:t>
            </a:r>
            <a:endParaRPr kumimoji="1" lang="en-US" altLang="zh-CN" sz="24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895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三、显性成本和隐性成本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282364"/>
            <a:ext cx="11313818" cy="1754326"/>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显性成本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企业购买或租用所需要的生产要素的实际支出。</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在形式上没有支付义务的，企业为使用自己提供的那一部分生产要素而支付的作为报酬的费用。  </a:t>
            </a:r>
            <a:endParaRPr kumimoji="1" lang="en-US" altLang="zh-CN" sz="24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878320" y="159931"/>
            <a:ext cx="1769625" cy="2359499"/>
          </a:xfrm>
          <a:prstGeom prst="rect">
            <a:avLst/>
          </a:prstGeom>
        </p:spPr>
      </p:pic>
      <p:sp>
        <p:nvSpPr>
          <p:cNvPr id="9" name="文本框 8"/>
          <p:cNvSpPr txBox="1"/>
          <p:nvPr/>
        </p:nvSpPr>
        <p:spPr>
          <a:xfrm>
            <a:off x="1979025" y="4230272"/>
            <a:ext cx="8553508" cy="581057"/>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这个三轮车买花了</a:t>
            </a:r>
            <a:r>
              <a:rPr kumimoji="1" lang="en-US" altLang="zh-CN" sz="2400" dirty="0">
                <a:latin typeface="Microsoft YaHei" charset="-122"/>
                <a:ea typeface="Microsoft YaHei" charset="-122"/>
                <a:cs typeface="Microsoft YaHei" charset="-122"/>
              </a:rPr>
              <a:t>2500</a:t>
            </a:r>
            <a:r>
              <a:rPr kumimoji="1" lang="zh-CN" altLang="en-US" sz="2400" dirty="0">
                <a:latin typeface="Microsoft YaHei" charset="-122"/>
                <a:ea typeface="Microsoft YaHei" charset="-122"/>
                <a:cs typeface="Microsoft YaHei" charset="-122"/>
              </a:rPr>
              <a:t>元，记在账本上。          </a:t>
            </a:r>
            <a:r>
              <a:rPr kumimoji="1" lang="zh-CN" altLang="en-US" sz="2400" b="1" dirty="0">
                <a:latin typeface="Microsoft YaHei" charset="-122"/>
                <a:ea typeface="Microsoft YaHei" charset="-122"/>
                <a:cs typeface="Microsoft YaHei" charset="-122"/>
              </a:rPr>
              <a:t>显性成本</a:t>
            </a:r>
            <a:endParaRPr kumimoji="1" lang="en-US" altLang="zh-CN" sz="2400" b="1" dirty="0">
              <a:latin typeface="Microsoft YaHei" charset="-122"/>
              <a:ea typeface="Microsoft YaHei" charset="-122"/>
              <a:cs typeface="Microsoft YaHei" charset="-122"/>
            </a:endParaRPr>
          </a:p>
        </p:txBody>
      </p:sp>
      <p:sp>
        <p:nvSpPr>
          <p:cNvPr id="10" name="文本框 9">
            <a:extLst>
              <a:ext uri="{FF2B5EF4-FFF2-40B4-BE49-F238E27FC236}">
                <a16:creationId xmlns:a16="http://schemas.microsoft.com/office/drawing/2014/main" id="{FF23D2C0-E072-274C-A149-C6F0FB59FFA4}"/>
              </a:ext>
            </a:extLst>
          </p:cNvPr>
          <p:cNvSpPr txBox="1"/>
          <p:nvPr/>
        </p:nvSpPr>
        <p:spPr>
          <a:xfrm>
            <a:off x="1979024" y="5192203"/>
            <a:ext cx="8553509"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我这个老板，本来出去打工一个月可以挣</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元的，但是这个不能记在账本上。</a:t>
            </a:r>
            <a:r>
              <a:rPr kumimoji="1" lang="zh-CN" altLang="en-US" sz="2400" b="1" dirty="0">
                <a:solidFill>
                  <a:schemeClr val="bg1"/>
                </a:solidFill>
                <a:latin typeface="Microsoft YaHei" charset="-122"/>
                <a:ea typeface="Microsoft YaHei" charset="-122"/>
                <a:cs typeface="Microsoft YaHei" charset="-122"/>
              </a:rPr>
              <a:t>隐性成本</a:t>
            </a:r>
            <a:endParaRPr kumimoji="1" lang="en-US" altLang="zh-CN" sz="2400" b="1"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39523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三、显性成本和隐性成本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282364"/>
            <a:ext cx="11313818" cy="1754326"/>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显性成本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企业购买或租用所需要的生产要素的实际支出。</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在形式上没有支付义务的，企业为使用自己提供的那一部分生产要素而支付的作为报酬的费用。  </a:t>
            </a:r>
            <a:endParaRPr kumimoji="1" lang="en-US" altLang="zh-CN" sz="24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878320" y="159931"/>
            <a:ext cx="1769625" cy="2359499"/>
          </a:xfrm>
          <a:prstGeom prst="rect">
            <a:avLst/>
          </a:prstGeom>
        </p:spPr>
      </p:pic>
      <p:sp>
        <p:nvSpPr>
          <p:cNvPr id="9" name="文本框 8"/>
          <p:cNvSpPr txBox="1"/>
          <p:nvPr/>
        </p:nvSpPr>
        <p:spPr>
          <a:xfrm>
            <a:off x="1979025" y="4230272"/>
            <a:ext cx="8553508" cy="581057"/>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这个三轮车买花了</a:t>
            </a:r>
            <a:r>
              <a:rPr kumimoji="1" lang="en-US" altLang="zh-CN" sz="2400" dirty="0">
                <a:latin typeface="Microsoft YaHei" charset="-122"/>
                <a:ea typeface="Microsoft YaHei" charset="-122"/>
                <a:cs typeface="Microsoft YaHei" charset="-122"/>
              </a:rPr>
              <a:t>2500</a:t>
            </a:r>
            <a:r>
              <a:rPr kumimoji="1" lang="zh-CN" altLang="en-US" sz="2400" dirty="0">
                <a:latin typeface="Microsoft YaHei" charset="-122"/>
                <a:ea typeface="Microsoft YaHei" charset="-122"/>
                <a:cs typeface="Microsoft YaHei" charset="-122"/>
              </a:rPr>
              <a:t>元，记在账本上。          </a:t>
            </a:r>
            <a:r>
              <a:rPr kumimoji="1" lang="zh-CN" altLang="en-US" sz="2400" b="1" dirty="0">
                <a:latin typeface="Microsoft YaHei" charset="-122"/>
                <a:ea typeface="Microsoft YaHei" charset="-122"/>
                <a:cs typeface="Microsoft YaHei" charset="-122"/>
              </a:rPr>
              <a:t>显性成本</a:t>
            </a:r>
            <a:endParaRPr kumimoji="1" lang="en-US" altLang="zh-CN" sz="2400" b="1" dirty="0">
              <a:latin typeface="Microsoft YaHei" charset="-122"/>
              <a:ea typeface="Microsoft YaHei" charset="-122"/>
              <a:cs typeface="Microsoft YaHei" charset="-122"/>
            </a:endParaRPr>
          </a:p>
        </p:txBody>
      </p:sp>
      <p:sp>
        <p:nvSpPr>
          <p:cNvPr id="10" name="文本框 9">
            <a:extLst>
              <a:ext uri="{FF2B5EF4-FFF2-40B4-BE49-F238E27FC236}">
                <a16:creationId xmlns:a16="http://schemas.microsoft.com/office/drawing/2014/main" id="{FF23D2C0-E072-274C-A149-C6F0FB59FFA4}"/>
              </a:ext>
            </a:extLst>
          </p:cNvPr>
          <p:cNvSpPr txBox="1"/>
          <p:nvPr/>
        </p:nvSpPr>
        <p:spPr>
          <a:xfrm>
            <a:off x="1979024" y="5192203"/>
            <a:ext cx="8553509"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我这个老板，本来出去打工一个月可以挣</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元的，但是这个不能记在账本上。</a:t>
            </a:r>
            <a:r>
              <a:rPr kumimoji="1" lang="zh-CN" altLang="en-US" sz="2400" b="1" dirty="0">
                <a:solidFill>
                  <a:schemeClr val="bg1"/>
                </a:solidFill>
                <a:latin typeface="Microsoft YaHei" charset="-122"/>
                <a:ea typeface="Microsoft YaHei" charset="-122"/>
                <a:cs typeface="Microsoft YaHei" charset="-122"/>
              </a:rPr>
              <a:t>                                             </a:t>
            </a:r>
            <a:r>
              <a:rPr kumimoji="1" lang="zh-CN" altLang="en-US" sz="2400" b="1" dirty="0">
                <a:latin typeface="Microsoft YaHei" charset="-122"/>
                <a:ea typeface="Microsoft YaHei" charset="-122"/>
                <a:cs typeface="Microsoft YaHei" charset="-122"/>
              </a:rPr>
              <a:t>隐性成本</a:t>
            </a:r>
            <a:endParaRPr kumimoji="1"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865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三、显性成本和隐性成本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282364"/>
            <a:ext cx="11313818" cy="1754326"/>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显性成本</a:t>
            </a:r>
            <a:r>
              <a:rPr kumimoji="1" lang="zh-CN" altLang="en-US" sz="2400" dirty="0">
                <a:latin typeface="Microsoft YaHei" charset="-122"/>
                <a:ea typeface="Microsoft YaHei" charset="-122"/>
                <a:cs typeface="Microsoft YaHei" charset="-122"/>
              </a:rPr>
              <a:t>：企业购买或租用所需要的生产要素的</a:t>
            </a:r>
            <a:r>
              <a:rPr kumimoji="1" lang="zh-CN" altLang="en-US" sz="2400" dirty="0">
                <a:solidFill>
                  <a:srgbClr val="C00000"/>
                </a:solidFill>
                <a:latin typeface="Microsoft YaHei" charset="-122"/>
                <a:ea typeface="Microsoft YaHei" charset="-122"/>
                <a:cs typeface="Microsoft YaHei" charset="-122"/>
              </a:rPr>
              <a:t>实际支出</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隐性成本</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在形式上没有支付义务的，企业为使用自己提供的那一部分生产要素而支付的作为报酬的费用。  </a:t>
            </a:r>
            <a:endParaRPr kumimoji="1" lang="en-US" altLang="zh-CN" sz="2400" dirty="0">
              <a:solidFill>
                <a:schemeClr val="bg1"/>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878320" y="159931"/>
            <a:ext cx="1769625" cy="2359499"/>
          </a:xfrm>
          <a:prstGeom prst="rect">
            <a:avLst/>
          </a:prstGeom>
        </p:spPr>
      </p:pic>
      <p:sp>
        <p:nvSpPr>
          <p:cNvPr id="9" name="文本框 8"/>
          <p:cNvSpPr txBox="1"/>
          <p:nvPr/>
        </p:nvSpPr>
        <p:spPr>
          <a:xfrm>
            <a:off x="1979025" y="4230272"/>
            <a:ext cx="8553508" cy="581057"/>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这个三轮车买花了</a:t>
            </a:r>
            <a:r>
              <a:rPr kumimoji="1" lang="en-US" altLang="zh-CN" sz="2400" dirty="0">
                <a:latin typeface="Microsoft YaHei" charset="-122"/>
                <a:ea typeface="Microsoft YaHei" charset="-122"/>
                <a:cs typeface="Microsoft YaHei" charset="-122"/>
              </a:rPr>
              <a:t>2500</a:t>
            </a:r>
            <a:r>
              <a:rPr kumimoji="1" lang="zh-CN" altLang="en-US" sz="2400" dirty="0">
                <a:latin typeface="Microsoft YaHei" charset="-122"/>
                <a:ea typeface="Microsoft YaHei" charset="-122"/>
                <a:cs typeface="Microsoft YaHei" charset="-122"/>
              </a:rPr>
              <a:t>元，记在账本上。          </a:t>
            </a:r>
            <a:r>
              <a:rPr kumimoji="1" lang="zh-CN" altLang="en-US" sz="2400" b="1" dirty="0">
                <a:latin typeface="Microsoft YaHei" charset="-122"/>
                <a:ea typeface="Microsoft YaHei" charset="-122"/>
                <a:cs typeface="Microsoft YaHei" charset="-122"/>
              </a:rPr>
              <a:t>显性成本</a:t>
            </a:r>
            <a:endParaRPr kumimoji="1" lang="en-US" altLang="zh-CN" sz="2400" b="1" dirty="0">
              <a:latin typeface="Microsoft YaHei" charset="-122"/>
              <a:ea typeface="Microsoft YaHei" charset="-122"/>
              <a:cs typeface="Microsoft YaHei" charset="-122"/>
            </a:endParaRPr>
          </a:p>
        </p:txBody>
      </p:sp>
      <p:sp>
        <p:nvSpPr>
          <p:cNvPr id="11" name="文本框 10">
            <a:extLst>
              <a:ext uri="{FF2B5EF4-FFF2-40B4-BE49-F238E27FC236}">
                <a16:creationId xmlns:a16="http://schemas.microsoft.com/office/drawing/2014/main" id="{32AB0123-4C94-1241-8C9D-7694AAD2F965}"/>
              </a:ext>
            </a:extLst>
          </p:cNvPr>
          <p:cNvSpPr txBox="1"/>
          <p:nvPr/>
        </p:nvSpPr>
        <p:spPr>
          <a:xfrm>
            <a:off x="1979024" y="5192203"/>
            <a:ext cx="8553509"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我这个老板，本来出去打工一个月可以挣</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元的，但是这个不能记在账本上。</a:t>
            </a:r>
            <a:r>
              <a:rPr kumimoji="1" lang="zh-CN" altLang="en-US" sz="2400" b="1" dirty="0">
                <a:solidFill>
                  <a:schemeClr val="bg1"/>
                </a:solidFill>
                <a:latin typeface="Microsoft YaHei" charset="-122"/>
                <a:ea typeface="Microsoft YaHei" charset="-122"/>
                <a:cs typeface="Microsoft YaHei" charset="-122"/>
              </a:rPr>
              <a:t>                                             </a:t>
            </a:r>
            <a:r>
              <a:rPr kumimoji="1" lang="zh-CN" altLang="en-US" sz="2400" b="1" dirty="0">
                <a:latin typeface="Microsoft YaHei" charset="-122"/>
                <a:ea typeface="Microsoft YaHei" charset="-122"/>
                <a:cs typeface="Microsoft YaHei" charset="-122"/>
              </a:rPr>
              <a:t>隐性成本</a:t>
            </a:r>
            <a:endParaRPr kumimoji="1"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76010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三、显性成本和隐性成本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6" name="文本框 5"/>
          <p:cNvSpPr txBox="1"/>
          <p:nvPr/>
        </p:nvSpPr>
        <p:spPr>
          <a:xfrm>
            <a:off x="334127" y="2282364"/>
            <a:ext cx="11313818" cy="1754326"/>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显性成本</a:t>
            </a:r>
            <a:r>
              <a:rPr kumimoji="1" lang="zh-CN" altLang="en-US" sz="2400" dirty="0">
                <a:latin typeface="Microsoft YaHei" charset="-122"/>
                <a:ea typeface="Microsoft YaHei" charset="-122"/>
                <a:cs typeface="Microsoft YaHei" charset="-122"/>
              </a:rPr>
              <a:t>：企业购买或租用所需要的生产要素的</a:t>
            </a:r>
            <a:r>
              <a:rPr kumimoji="1" lang="zh-CN" altLang="en-US" sz="2400" dirty="0">
                <a:solidFill>
                  <a:srgbClr val="C00000"/>
                </a:solidFill>
                <a:latin typeface="Microsoft YaHei" charset="-122"/>
                <a:ea typeface="Microsoft YaHei" charset="-122"/>
                <a:cs typeface="Microsoft YaHei" charset="-122"/>
              </a:rPr>
              <a:t>实际支出</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隐性成本</a:t>
            </a:r>
            <a:r>
              <a:rPr kumimoji="1" lang="zh-CN" altLang="en-US" sz="2400" dirty="0">
                <a:latin typeface="Microsoft YaHei" charset="-122"/>
                <a:ea typeface="Microsoft YaHei" charset="-122"/>
                <a:cs typeface="Microsoft YaHei" charset="-122"/>
              </a:rPr>
              <a:t>：在形式上</a:t>
            </a:r>
            <a:r>
              <a:rPr kumimoji="1" lang="zh-CN" altLang="en-US" sz="2400" dirty="0">
                <a:solidFill>
                  <a:srgbClr val="C00000"/>
                </a:solidFill>
                <a:latin typeface="Microsoft YaHei" charset="-122"/>
                <a:ea typeface="Microsoft YaHei" charset="-122"/>
                <a:cs typeface="Microsoft YaHei" charset="-122"/>
              </a:rPr>
              <a:t>没有支付义务</a:t>
            </a:r>
            <a:r>
              <a:rPr kumimoji="1" lang="zh-CN" altLang="en-US" sz="2400" dirty="0">
                <a:latin typeface="Microsoft YaHei" charset="-122"/>
                <a:ea typeface="Microsoft YaHei" charset="-122"/>
                <a:cs typeface="Microsoft YaHei" charset="-122"/>
              </a:rPr>
              <a:t>的，企业为使用自己提供的那一部分生产要素而支付的作为报酬的费用。  </a:t>
            </a:r>
            <a:endParaRPr kumimoji="1" lang="en-US" altLang="zh-CN" sz="24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9878320" y="159931"/>
            <a:ext cx="1769625" cy="2359499"/>
          </a:xfrm>
          <a:prstGeom prst="rect">
            <a:avLst/>
          </a:prstGeom>
        </p:spPr>
      </p:pic>
      <p:sp>
        <p:nvSpPr>
          <p:cNvPr id="9" name="文本框 8"/>
          <p:cNvSpPr txBox="1"/>
          <p:nvPr/>
        </p:nvSpPr>
        <p:spPr>
          <a:xfrm>
            <a:off x="1979025" y="4230272"/>
            <a:ext cx="8553508" cy="581057"/>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这个三轮车买花了</a:t>
            </a:r>
            <a:r>
              <a:rPr kumimoji="1" lang="en-US" altLang="zh-CN" sz="2400" dirty="0">
                <a:latin typeface="Microsoft YaHei" charset="-122"/>
                <a:ea typeface="Microsoft YaHei" charset="-122"/>
                <a:cs typeface="Microsoft YaHei" charset="-122"/>
              </a:rPr>
              <a:t>2500</a:t>
            </a:r>
            <a:r>
              <a:rPr kumimoji="1" lang="zh-CN" altLang="en-US" sz="2400" dirty="0">
                <a:latin typeface="Microsoft YaHei" charset="-122"/>
                <a:ea typeface="Microsoft YaHei" charset="-122"/>
                <a:cs typeface="Microsoft YaHei" charset="-122"/>
              </a:rPr>
              <a:t>元，记在账本上。          </a:t>
            </a:r>
            <a:r>
              <a:rPr kumimoji="1" lang="zh-CN" altLang="en-US" sz="2400" b="1" dirty="0">
                <a:latin typeface="Microsoft YaHei" charset="-122"/>
                <a:ea typeface="Microsoft YaHei" charset="-122"/>
                <a:cs typeface="Microsoft YaHei" charset="-122"/>
              </a:rPr>
              <a:t>显性成本</a:t>
            </a:r>
            <a:endParaRPr kumimoji="1" lang="en-US" altLang="zh-CN" sz="2400" b="1" dirty="0">
              <a:latin typeface="Microsoft YaHei" charset="-122"/>
              <a:ea typeface="Microsoft YaHei" charset="-122"/>
              <a:cs typeface="Microsoft YaHei" charset="-122"/>
            </a:endParaRPr>
          </a:p>
        </p:txBody>
      </p:sp>
      <p:sp>
        <p:nvSpPr>
          <p:cNvPr id="11" name="文本框 10">
            <a:extLst>
              <a:ext uri="{FF2B5EF4-FFF2-40B4-BE49-F238E27FC236}">
                <a16:creationId xmlns:a16="http://schemas.microsoft.com/office/drawing/2014/main" id="{3969B5DA-71F5-994C-A077-FA91B9084FEC}"/>
              </a:ext>
            </a:extLst>
          </p:cNvPr>
          <p:cNvSpPr txBox="1"/>
          <p:nvPr/>
        </p:nvSpPr>
        <p:spPr>
          <a:xfrm>
            <a:off x="1979024" y="5192203"/>
            <a:ext cx="8553509" cy="1135054"/>
          </a:xfrm>
          <a:prstGeom prst="rect">
            <a:avLst/>
          </a:prstGeom>
          <a:noFill/>
          <a:ln>
            <a:solidFill>
              <a:schemeClr val="tx1"/>
            </a:solidFill>
          </a:ln>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我这个老板，本来出去打工一个月可以挣</a:t>
            </a:r>
            <a:r>
              <a:rPr kumimoji="1" lang="en-US" altLang="zh-CN" sz="2400" dirty="0">
                <a:latin typeface="Microsoft YaHei" charset="-122"/>
                <a:ea typeface="Microsoft YaHei" charset="-122"/>
                <a:cs typeface="Microsoft YaHei" charset="-122"/>
              </a:rPr>
              <a:t>5000</a:t>
            </a:r>
            <a:r>
              <a:rPr kumimoji="1" lang="zh-CN" altLang="en-US" sz="2400" dirty="0">
                <a:latin typeface="Microsoft YaHei" charset="-122"/>
                <a:ea typeface="Microsoft YaHei" charset="-122"/>
                <a:cs typeface="Microsoft YaHei" charset="-122"/>
              </a:rPr>
              <a:t>元的，但是这个不能记在账本上。</a:t>
            </a:r>
            <a:r>
              <a:rPr kumimoji="1" lang="zh-CN" altLang="en-US" sz="2400" b="1" dirty="0">
                <a:solidFill>
                  <a:schemeClr val="bg1"/>
                </a:solidFill>
                <a:latin typeface="Microsoft YaHei" charset="-122"/>
                <a:ea typeface="Microsoft YaHei" charset="-122"/>
                <a:cs typeface="Microsoft YaHei" charset="-122"/>
              </a:rPr>
              <a:t>                                             </a:t>
            </a:r>
            <a:r>
              <a:rPr kumimoji="1" lang="zh-CN" altLang="en-US" sz="2400" b="1" dirty="0">
                <a:latin typeface="Microsoft YaHei" charset="-122"/>
                <a:ea typeface="Microsoft YaHei" charset="-122"/>
                <a:cs typeface="Microsoft YaHei" charset="-122"/>
              </a:rPr>
              <a:t>隐性成本</a:t>
            </a:r>
            <a:endParaRPr kumimoji="1" lang="en-US" altLang="zh-CN"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873322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823204" y="1754104"/>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、付给工人和管理人员的工资属于成本中的（）模拟题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显性成本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机会成本</a:t>
            </a:r>
          </a:p>
        </p:txBody>
      </p:sp>
    </p:spTree>
    <p:extLst>
      <p:ext uri="{BB962C8B-B14F-4D97-AF65-F5344CB8AC3E}">
        <p14:creationId xmlns:p14="http://schemas.microsoft.com/office/powerpoint/2010/main" val="1997671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823204" y="1754104"/>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、付给工人和管理人员的工资属于成本中的（</a:t>
            </a:r>
            <a:r>
              <a:rPr kumimoji="1" lang="en-US" altLang="zh-CN" sz="2400" dirty="0">
                <a:solidFill>
                  <a:srgbClr val="C00000"/>
                </a:solidFill>
                <a:latin typeface="Microsoft YaHei" charset="-122"/>
                <a:ea typeface="Microsoft YaHei" charset="-122"/>
                <a:cs typeface="Microsoft YaHei" charset="-122"/>
              </a:rPr>
              <a:t> A </a:t>
            </a:r>
            <a:r>
              <a:rPr kumimoji="1" lang="zh-CN" altLang="en-US" sz="2400" dirty="0">
                <a:latin typeface="Microsoft YaHei" charset="-122"/>
                <a:ea typeface="Microsoft YaHei" charset="-122"/>
                <a:cs typeface="Microsoft YaHei" charset="-122"/>
              </a:rPr>
              <a:t>）模拟题</a:t>
            </a:r>
          </a:p>
          <a:p>
            <a:pPr>
              <a:lnSpc>
                <a:spcPct val="150000"/>
              </a:lnSpc>
            </a:pP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solidFill>
                  <a:srgbClr val="C00000"/>
                </a:solidFill>
                <a:latin typeface="Microsoft YaHei" charset="-122"/>
                <a:ea typeface="Microsoft YaHei" charset="-122"/>
                <a:cs typeface="Microsoft YaHei" charset="-122"/>
              </a:rPr>
              <a:t>显性成本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隐性成本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沉没成本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机会成本</a:t>
            </a:r>
          </a:p>
        </p:txBody>
      </p:sp>
    </p:spTree>
    <p:extLst>
      <p:ext uri="{BB962C8B-B14F-4D97-AF65-F5344CB8AC3E}">
        <p14:creationId xmlns:p14="http://schemas.microsoft.com/office/powerpoint/2010/main" val="2579787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圆角矩形 11"/>
          <p:cNvSpPr/>
          <p:nvPr/>
        </p:nvSpPr>
        <p:spPr>
          <a:xfrm>
            <a:off x="4744837" y="203817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固定成本和</a:t>
            </a:r>
            <a:r>
              <a:rPr kumimoji="1" lang="zh-CN" altLang="en-US" sz="200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sp>
        <p:nvSpPr>
          <p:cNvPr id="13" name="圆角矩形 12"/>
          <p:cNvSpPr/>
          <p:nvPr/>
        </p:nvSpPr>
        <p:spPr>
          <a:xfrm>
            <a:off x="4742121" y="396396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显性成本和隐性成本</a:t>
            </a:r>
          </a:p>
        </p:txBody>
      </p:sp>
      <p:sp>
        <p:nvSpPr>
          <p:cNvPr id="14" name="圆角矩形 13"/>
          <p:cNvSpPr/>
          <p:nvPr/>
        </p:nvSpPr>
        <p:spPr>
          <a:xfrm>
            <a:off x="4742121" y="4978441"/>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会计成本和机会成本</a:t>
            </a:r>
          </a:p>
        </p:txBody>
      </p:sp>
      <p:sp>
        <p:nvSpPr>
          <p:cNvPr id="15" name="圆角矩形 14"/>
          <p:cNvSpPr/>
          <p:nvPr/>
        </p:nvSpPr>
        <p:spPr>
          <a:xfrm>
            <a:off x="4742121" y="305264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增量成本和沉没成本</a:t>
            </a:r>
          </a:p>
        </p:txBody>
      </p:sp>
    </p:spTree>
    <p:extLst>
      <p:ext uri="{BB962C8B-B14F-4D97-AF65-F5344CB8AC3E}">
        <p14:creationId xmlns:p14="http://schemas.microsoft.com/office/powerpoint/2010/main" val="31752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文本框 6">
            <a:extLst>
              <a:ext uri="{FF2B5EF4-FFF2-40B4-BE49-F238E27FC236}">
                <a16:creationId xmlns:a16="http://schemas.microsoft.com/office/drawing/2014/main" id="{FC9CC64F-586F-704D-A39F-CEFD9FC58B63}"/>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p:spTree>
    <p:extLst>
      <p:ext uri="{BB962C8B-B14F-4D97-AF65-F5344CB8AC3E}">
        <p14:creationId xmlns:p14="http://schemas.microsoft.com/office/powerpoint/2010/main" val="2558271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四、会计成本和机会成本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588128" y="2462904"/>
            <a:ext cx="9961340" cy="230832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会计成本</a:t>
            </a:r>
            <a:r>
              <a:rPr kumimoji="1" lang="zh-CN" altLang="en-US" sz="2400" dirty="0">
                <a:latin typeface="Microsoft YaHei" charset="-122"/>
                <a:ea typeface="Microsoft YaHei" charset="-122"/>
                <a:cs typeface="Microsoft YaHei" charset="-122"/>
              </a:rPr>
              <a:t>：在财务分析中使用的一种成本概念。它是指企业在生产活动中按市场价格支付的一切生产要素的费用。</a:t>
            </a:r>
            <a:r>
              <a:rPr kumimoji="1" lang="zh-CN" altLang="en-US" sz="2400" b="1" dirty="0">
                <a:latin typeface="Microsoft YaHei" charset="-122"/>
                <a:ea typeface="Microsoft YaHei" charset="-122"/>
                <a:cs typeface="Microsoft YaHei" charset="-122"/>
              </a:rPr>
              <a:t>（会计成本</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显性成本）</a:t>
            </a:r>
            <a:endParaRPr kumimoji="1" lang="en-US" altLang="zh-CN" sz="2400" b="1" dirty="0">
              <a:latin typeface="Microsoft YaHei" charset="-122"/>
              <a:ea typeface="Microsoft YaHei" charset="-122"/>
              <a:cs typeface="Microsoft YaHei" charset="-122"/>
            </a:endParaRPr>
          </a:p>
          <a:p>
            <a:pPr>
              <a:lnSpc>
                <a:spcPct val="150000"/>
              </a:lnSpc>
            </a:pPr>
            <a:r>
              <a:rPr kumimoji="1" lang="zh-CN" altLang="en-US" sz="2400" b="1" dirty="0">
                <a:latin typeface="Microsoft YaHei" charset="-122"/>
                <a:ea typeface="Microsoft YaHei" charset="-122"/>
                <a:cs typeface="Microsoft YaHei" charset="-122"/>
              </a:rPr>
              <a:t>机会成本</a:t>
            </a:r>
            <a:r>
              <a:rPr kumimoji="1" lang="zh-CN" altLang="en-US" sz="2400" dirty="0">
                <a:latin typeface="Microsoft YaHei" charset="-122"/>
                <a:ea typeface="Microsoft YaHei" charset="-122"/>
                <a:cs typeface="Microsoft YaHei" charset="-122"/>
              </a:rPr>
              <a:t>：生产者所放弃的使用相同生产要素在其他生产用途中所能得到的最高收入。                                        </a:t>
            </a:r>
            <a:r>
              <a:rPr kumimoji="1" lang="zh-CN" altLang="en-US" sz="2400" b="1" dirty="0">
                <a:latin typeface="Microsoft YaHei" charset="-122"/>
                <a:ea typeface="Microsoft YaHei" charset="-122"/>
                <a:cs typeface="Microsoft YaHei" charset="-122"/>
              </a:rPr>
              <a:t>（机会成本之和</a:t>
            </a:r>
            <a:r>
              <a:rPr kumimoji="1" lang="en-US" altLang="zh-CN" sz="2400" b="1" dirty="0">
                <a:latin typeface="Microsoft YaHei" charset="-122"/>
                <a:ea typeface="Microsoft YaHei" charset="-122"/>
                <a:cs typeface="Microsoft YaHei" charset="-122"/>
              </a:rPr>
              <a:t>=</a:t>
            </a:r>
            <a:r>
              <a:rPr kumimoji="1" lang="zh-CN" altLang="en-US" sz="2400" b="1" dirty="0">
                <a:latin typeface="Microsoft YaHei" charset="-122"/>
                <a:ea typeface="Microsoft YaHei" charset="-122"/>
                <a:cs typeface="Microsoft YaHei" charset="-122"/>
              </a:rPr>
              <a:t>隐性成本）</a:t>
            </a:r>
            <a:endParaRPr kumimoji="1" lang="en-US" altLang="zh-CN" sz="2400" b="1" dirty="0">
              <a:latin typeface="Microsoft YaHei" charset="-122"/>
              <a:ea typeface="Microsoft YaHei" charset="-122"/>
              <a:cs typeface="Microsoft YaHei" charset="-122"/>
            </a:endParaRPr>
          </a:p>
        </p:txBody>
      </p:sp>
      <p:sp>
        <p:nvSpPr>
          <p:cNvPr id="2" name="矩形 1"/>
          <p:cNvSpPr/>
          <p:nvPr/>
        </p:nvSpPr>
        <p:spPr>
          <a:xfrm>
            <a:off x="63255" y="122023"/>
            <a:ext cx="2108269"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6.1.2.3</a:t>
            </a:r>
            <a:r>
              <a:rPr lang="zh-CN" altLang="en-US" sz="1200" dirty="0">
                <a:solidFill>
                  <a:schemeClr val="bg1">
                    <a:lumMod val="75000"/>
                  </a:schemeClr>
                </a:solidFill>
                <a:latin typeface="SimSun" charset="-122"/>
                <a:ea typeface="SimSun" charset="-122"/>
                <a:cs typeface="SimSun" charset="-122"/>
              </a:rPr>
              <a:t>会计成本与机会成本</a:t>
            </a:r>
          </a:p>
        </p:txBody>
      </p:sp>
    </p:spTree>
    <p:extLst>
      <p:ext uri="{BB962C8B-B14F-4D97-AF65-F5344CB8AC3E}">
        <p14:creationId xmlns:p14="http://schemas.microsoft.com/office/powerpoint/2010/main" val="574172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、在做管理决策时（）</a:t>
            </a:r>
            <a:r>
              <a:rPr kumimoji="1" lang="en-US" altLang="zh-CN" sz="2400" dirty="0">
                <a:latin typeface="Microsoft YaHei" charset="-122"/>
                <a:ea typeface="Microsoft YaHei" charset="-122"/>
                <a:cs typeface="Microsoft YaHei" charset="-122"/>
              </a:rPr>
              <a:t>1404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应尽量使用机会成本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必须使用机会成本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在能确定机会成本的地方，最好使用机会成本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因机会成本很难确定，不使用也可以</a:t>
            </a:r>
          </a:p>
        </p:txBody>
      </p:sp>
    </p:spTree>
    <p:extLst>
      <p:ext uri="{BB962C8B-B14F-4D97-AF65-F5344CB8AC3E}">
        <p14:creationId xmlns:p14="http://schemas.microsoft.com/office/powerpoint/2010/main" val="2035537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、在做管理决策时（</a:t>
            </a:r>
            <a:r>
              <a:rPr kumimoji="1" lang="en-US" altLang="zh-CN" sz="2400" dirty="0">
                <a:solidFill>
                  <a:srgbClr val="C00000"/>
                </a:solidFill>
                <a:latin typeface="Microsoft YaHei" charset="-122"/>
                <a:ea typeface="Microsoft YaHei" charset="-122"/>
                <a:cs typeface="Microsoft YaHei" charset="-122"/>
              </a:rPr>
              <a:t> B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1404</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应尽量使用机会成本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必须使用机会成本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在能确定机会成本的地方，最好使用机会成本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因机会成本很难确定，不使用也可以</a:t>
            </a:r>
          </a:p>
        </p:txBody>
      </p:sp>
    </p:spTree>
    <p:extLst>
      <p:ext uri="{BB962C8B-B14F-4D97-AF65-F5344CB8AC3E}">
        <p14:creationId xmlns:p14="http://schemas.microsoft.com/office/powerpoint/2010/main" val="390252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、用作判断资源是否真正得到了最优使用的成本概念是（）</a:t>
            </a:r>
            <a:r>
              <a:rPr kumimoji="1" lang="en-US" altLang="zh-CN" sz="2400" dirty="0">
                <a:latin typeface="Microsoft YaHei" charset="-122"/>
                <a:ea typeface="Microsoft YaHei" charset="-122"/>
                <a:cs typeface="Microsoft YaHei" charset="-122"/>
              </a:rPr>
              <a:t>0807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会计成本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沉没成本</a:t>
            </a:r>
          </a:p>
        </p:txBody>
      </p:sp>
    </p:spTree>
    <p:extLst>
      <p:ext uri="{BB962C8B-B14F-4D97-AF65-F5344CB8AC3E}">
        <p14:creationId xmlns:p14="http://schemas.microsoft.com/office/powerpoint/2010/main" val="1679542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、用作判断资源是否真正得到了最优使用的成本概念是（</a:t>
            </a:r>
            <a:r>
              <a:rPr kumimoji="1" lang="en-US" altLang="zh-CN" sz="2400" dirty="0">
                <a:solidFill>
                  <a:srgbClr val="C00000"/>
                </a:solidFill>
                <a:latin typeface="Microsoft YaHei" charset="-122"/>
                <a:ea typeface="Microsoft YaHei" charset="-122"/>
                <a:cs typeface="Microsoft YaHei" charset="-122"/>
              </a:rPr>
              <a:t> B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0807</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会计成本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机会成本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沉没成本</a:t>
            </a:r>
          </a:p>
        </p:txBody>
      </p:sp>
    </p:spTree>
    <p:extLst>
      <p:ext uri="{BB962C8B-B14F-4D97-AF65-F5344CB8AC3E}">
        <p14:creationId xmlns:p14="http://schemas.microsoft.com/office/powerpoint/2010/main" val="2939050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6.1.2</a:t>
            </a:r>
            <a:r>
              <a:rPr lang="zh-CN" altLang="en-US" sz="2800" dirty="0">
                <a:latin typeface="Microsoft YaHei" charset="-122"/>
                <a:ea typeface="Microsoft YaHei" charset="-122"/>
                <a:cs typeface="Microsoft YaHei" charset="-122"/>
              </a:rPr>
              <a:t> 成本的分类</a:t>
            </a:r>
          </a:p>
        </p:txBody>
      </p:sp>
      <p:sp>
        <p:nvSpPr>
          <p:cNvPr id="17" name="圆角矩形 16"/>
          <p:cNvSpPr/>
          <p:nvPr/>
        </p:nvSpPr>
        <p:spPr>
          <a:xfrm>
            <a:off x="3060520" y="206586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固定成本和</a:t>
            </a:r>
            <a:r>
              <a:rPr kumimoji="1" lang="zh-CN" altLang="en-US" sz="2000">
                <a:latin typeface="Microsoft YaHei" charset="-122"/>
                <a:ea typeface="Microsoft YaHei" charset="-122"/>
                <a:cs typeface="Microsoft YaHei" charset="-122"/>
              </a:rPr>
              <a:t>变动成本</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3057804" y="3991660"/>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显性成本和隐性成本</a:t>
            </a:r>
          </a:p>
        </p:txBody>
      </p:sp>
      <p:sp>
        <p:nvSpPr>
          <p:cNvPr id="10" name="圆角矩形 9"/>
          <p:cNvSpPr/>
          <p:nvPr/>
        </p:nvSpPr>
        <p:spPr>
          <a:xfrm>
            <a:off x="3057804" y="500613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会计成本和机会成本</a:t>
            </a:r>
          </a:p>
        </p:txBody>
      </p:sp>
      <p:sp>
        <p:nvSpPr>
          <p:cNvPr id="11" name="圆角矩形 10"/>
          <p:cNvSpPr/>
          <p:nvPr/>
        </p:nvSpPr>
        <p:spPr>
          <a:xfrm>
            <a:off x="3057804" y="308033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增量成本和沉没成本</a:t>
            </a:r>
          </a:p>
        </p:txBody>
      </p:sp>
      <p:sp>
        <p:nvSpPr>
          <p:cNvPr id="12" name="圆角矩形 11">
            <a:extLst>
              <a:ext uri="{FF2B5EF4-FFF2-40B4-BE49-F238E27FC236}">
                <a16:creationId xmlns:a16="http://schemas.microsoft.com/office/drawing/2014/main" id="{3C190524-817D-F144-94D9-05B41135987E}"/>
              </a:ext>
            </a:extLst>
          </p:cNvPr>
          <p:cNvSpPr/>
          <p:nvPr/>
        </p:nvSpPr>
        <p:spPr>
          <a:xfrm>
            <a:off x="6096001" y="206586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成本总额与产量的关系</a:t>
            </a:r>
          </a:p>
        </p:txBody>
      </p:sp>
      <p:sp>
        <p:nvSpPr>
          <p:cNvPr id="13" name="圆角矩形 12">
            <a:extLst>
              <a:ext uri="{FF2B5EF4-FFF2-40B4-BE49-F238E27FC236}">
                <a16:creationId xmlns:a16="http://schemas.microsoft.com/office/drawing/2014/main" id="{196A8A27-1130-B449-8A03-366FAACCF053}"/>
              </a:ext>
            </a:extLst>
          </p:cNvPr>
          <p:cNvSpPr/>
          <p:nvPr/>
        </p:nvSpPr>
        <p:spPr>
          <a:xfrm>
            <a:off x="6093284" y="3991660"/>
            <a:ext cx="3346499"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会不会在会计账目上体现</a:t>
            </a:r>
          </a:p>
        </p:txBody>
      </p:sp>
      <p:sp>
        <p:nvSpPr>
          <p:cNvPr id="14" name="圆角矩形 13">
            <a:extLst>
              <a:ext uri="{FF2B5EF4-FFF2-40B4-BE49-F238E27FC236}">
                <a16:creationId xmlns:a16="http://schemas.microsoft.com/office/drawing/2014/main" id="{50E0D22D-5023-C343-AEEC-BBBBF817C402}"/>
              </a:ext>
            </a:extLst>
          </p:cNvPr>
          <p:cNvSpPr/>
          <p:nvPr/>
        </p:nvSpPr>
        <p:spPr>
          <a:xfrm>
            <a:off x="6093285" y="5006133"/>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会计师还是决策者用</a:t>
            </a:r>
          </a:p>
        </p:txBody>
      </p:sp>
      <p:sp>
        <p:nvSpPr>
          <p:cNvPr id="15" name="圆角矩形 14">
            <a:extLst>
              <a:ext uri="{FF2B5EF4-FFF2-40B4-BE49-F238E27FC236}">
                <a16:creationId xmlns:a16="http://schemas.microsoft.com/office/drawing/2014/main" id="{1FA67263-5885-FA4A-82F9-5276BD6FD678}"/>
              </a:ext>
            </a:extLst>
          </p:cNvPr>
          <p:cNvSpPr/>
          <p:nvPr/>
        </p:nvSpPr>
        <p:spPr>
          <a:xfrm>
            <a:off x="6093285" y="308033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与决策的关系</a:t>
            </a:r>
          </a:p>
        </p:txBody>
      </p:sp>
    </p:spTree>
    <p:extLst>
      <p:ext uri="{BB962C8B-B14F-4D97-AF65-F5344CB8AC3E}">
        <p14:creationId xmlns:p14="http://schemas.microsoft.com/office/powerpoint/2010/main" val="14401496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24359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利润的分类</a:t>
            </a:r>
          </a:p>
        </p:txBody>
      </p:sp>
      <p:sp>
        <p:nvSpPr>
          <p:cNvPr id="4" name="圆角矩形 3"/>
          <p:cNvSpPr/>
          <p:nvPr/>
        </p:nvSpPr>
        <p:spPr>
          <a:xfrm>
            <a:off x="2353329" y="2055758"/>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正常利润</a:t>
            </a:r>
          </a:p>
        </p:txBody>
      </p:sp>
      <p:sp>
        <p:nvSpPr>
          <p:cNvPr id="6" name="圆角矩形 5"/>
          <p:cNvSpPr/>
          <p:nvPr/>
        </p:nvSpPr>
        <p:spPr>
          <a:xfrm>
            <a:off x="2353329" y="429142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会计利润</a:t>
            </a:r>
          </a:p>
        </p:txBody>
      </p:sp>
      <p:sp>
        <p:nvSpPr>
          <p:cNvPr id="7" name="圆角矩形 6"/>
          <p:cNvSpPr/>
          <p:nvPr/>
        </p:nvSpPr>
        <p:spPr>
          <a:xfrm>
            <a:off x="2353329" y="537959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利润贡献</a:t>
            </a:r>
          </a:p>
        </p:txBody>
      </p:sp>
      <p:sp>
        <p:nvSpPr>
          <p:cNvPr id="8" name="圆角矩形 7"/>
          <p:cNvSpPr/>
          <p:nvPr/>
        </p:nvSpPr>
        <p:spPr>
          <a:xfrm>
            <a:off x="2353329" y="3111979"/>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经济利润</a:t>
            </a:r>
          </a:p>
        </p:txBody>
      </p:sp>
      <p:graphicFrame>
        <p:nvGraphicFramePr>
          <p:cNvPr id="13" name="图表 12"/>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矩形 13"/>
          <p:cNvSpPr/>
          <p:nvPr/>
        </p:nvSpPr>
        <p:spPr>
          <a:xfrm>
            <a:off x="0"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6.1.3.1</a:t>
            </a:r>
            <a:r>
              <a:rPr lang="zh-CN" altLang="en-US" sz="1200" dirty="0">
                <a:solidFill>
                  <a:schemeClr val="bg1">
                    <a:lumMod val="75000"/>
                  </a:schemeClr>
                </a:solidFill>
                <a:latin typeface="SimSun" charset="-122"/>
                <a:ea typeface="SimSun" charset="-122"/>
                <a:cs typeface="SimSun" charset="-122"/>
              </a:rPr>
              <a:t>正常利润</a:t>
            </a:r>
          </a:p>
        </p:txBody>
      </p:sp>
    </p:spTree>
    <p:custDataLst>
      <p:tags r:id="rId1"/>
    </p:custDataLst>
    <p:extLst>
      <p:ext uri="{BB962C8B-B14F-4D97-AF65-F5344CB8AC3E}">
        <p14:creationId xmlns:p14="http://schemas.microsoft.com/office/powerpoint/2010/main" val="2616545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一、正常利润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120032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正常利润：企业家才能的报酬，承担风险的报酬，企业家人才的价格，企业家人才的机会成本。 </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0"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6.1.3.1</a:t>
            </a:r>
            <a:r>
              <a:rPr lang="zh-CN" altLang="en-US" sz="1200" dirty="0">
                <a:solidFill>
                  <a:schemeClr val="bg1">
                    <a:lumMod val="75000"/>
                  </a:schemeClr>
                </a:solidFill>
                <a:latin typeface="SimSun" charset="-122"/>
                <a:ea typeface="SimSun" charset="-122"/>
                <a:cs typeface="SimSun" charset="-122"/>
              </a:rPr>
              <a:t>正常利润</a:t>
            </a:r>
          </a:p>
        </p:txBody>
      </p:sp>
    </p:spTree>
    <p:extLst>
      <p:ext uri="{BB962C8B-B14F-4D97-AF65-F5344CB8AC3E}">
        <p14:creationId xmlns:p14="http://schemas.microsoft.com/office/powerpoint/2010/main" val="5751999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二、经济利润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646331"/>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经济利润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超额利润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：指企业的</a:t>
            </a: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和</a:t>
            </a:r>
            <a:r>
              <a:rPr kumimoji="1" lang="zh-CN" altLang="en-US" sz="2400" b="1" dirty="0">
                <a:latin typeface="Microsoft YaHei" charset="-122"/>
                <a:ea typeface="Microsoft YaHei" charset="-122"/>
                <a:cs typeface="Microsoft YaHei" charset="-122"/>
              </a:rPr>
              <a:t>总成本</a:t>
            </a:r>
            <a:r>
              <a:rPr kumimoji="1" lang="zh-CN" altLang="en-US" sz="2400" dirty="0">
                <a:latin typeface="Microsoft YaHei" charset="-122"/>
                <a:ea typeface="Microsoft YaHei" charset="-122"/>
                <a:cs typeface="Microsoft YaHei" charset="-122"/>
              </a:rPr>
              <a:t>之间的差额。</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101808"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6.1.3.2</a:t>
            </a:r>
            <a:r>
              <a:rPr lang="zh-CN" altLang="en-US" sz="1200" dirty="0">
                <a:solidFill>
                  <a:schemeClr val="bg1">
                    <a:lumMod val="75000"/>
                  </a:schemeClr>
                </a:solidFill>
                <a:latin typeface="SimSun" charset="-122"/>
                <a:ea typeface="SimSun" charset="-122"/>
                <a:cs typeface="SimSun" charset="-122"/>
              </a:rPr>
              <a:t>经济利润</a:t>
            </a:r>
          </a:p>
        </p:txBody>
      </p:sp>
    </p:spTree>
    <p:extLst>
      <p:ext uri="{BB962C8B-B14F-4D97-AF65-F5344CB8AC3E}">
        <p14:creationId xmlns:p14="http://schemas.microsoft.com/office/powerpoint/2010/main" val="118619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文本框 2">
            <a:extLst>
              <a:ext uri="{FF2B5EF4-FFF2-40B4-BE49-F238E27FC236}">
                <a16:creationId xmlns:a16="http://schemas.microsoft.com/office/drawing/2014/main" id="{F25D126A-19BB-6E4D-A7B8-20647FD2C2A2}"/>
              </a:ext>
            </a:extLst>
          </p:cNvPr>
          <p:cNvSpPr txBox="1">
            <a:spLocks noRot="1" noChangeAspect="1" noMove="1" noResize="1" noEditPoints="1" noAdjustHandles="1" noChangeArrowheads="1" noTextEdit="1"/>
          </p:cNvSpPr>
          <p:nvPr/>
        </p:nvSpPr>
        <p:spPr bwMode="auto">
          <a:xfrm>
            <a:off x="542925" y="1771650"/>
            <a:ext cx="6086475" cy="3155950"/>
          </a:xfrm>
          <a:prstGeom prst="rect">
            <a:avLst/>
          </a:prstGeom>
          <a:blipFill dpi="0" rotWithShape="0">
            <a:blip r:embed="rId3"/>
            <a:srcRect/>
            <a:stretch>
              <a:fillRect/>
            </a:stretch>
          </a:blipFill>
          <a:ln w="9525">
            <a:solidFill>
              <a:schemeClr val="accent1"/>
            </a:solidFill>
            <a:round/>
            <a:headEnd/>
            <a:tailEnd/>
          </a:ln>
        </p:spPr>
        <p:txBody>
          <a:bodyPr/>
          <a:lstStyle/>
          <a:p>
            <a:pPr eaLnBrk="0" hangingPunct="0"/>
            <a:endParaRPr lang="zh-CN" altLang="zh-CN" dirty="0"/>
          </a:p>
        </p:txBody>
      </p:sp>
      <p:sp>
        <p:nvSpPr>
          <p:cNvPr id="78850" name="文本框 3">
            <a:extLst>
              <a:ext uri="{FF2B5EF4-FFF2-40B4-BE49-F238E27FC236}">
                <a16:creationId xmlns:a16="http://schemas.microsoft.com/office/drawing/2014/main" id="{3797C0A1-2ABE-A944-9B25-6C8B8BA75361}"/>
              </a:ext>
            </a:extLst>
          </p:cNvPr>
          <p:cNvSpPr txBox="1">
            <a:spLocks noChangeArrowheads="1"/>
          </p:cNvSpPr>
          <p:nvPr/>
        </p:nvSpPr>
        <p:spPr bwMode="auto">
          <a:xfrm>
            <a:off x="7086600" y="1919288"/>
            <a:ext cx="47244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sz="2800" dirty="0">
                <a:latin typeface="FZLanTingHeiS-R-GB" panose="02000000000000000000" pitchFamily="2" charset="-122"/>
                <a:ea typeface="FZLanTingHeiS-R-GB" panose="02000000000000000000" pitchFamily="2" charset="-122"/>
              </a:rPr>
              <a:t>MP</a:t>
            </a:r>
            <a:r>
              <a:rPr lang="en-US" altLang="zh-CN" sz="2800" baseline="-25000" dirty="0">
                <a:latin typeface="FZLanTingHeiS-R-GB" panose="02000000000000000000" pitchFamily="2" charset="-122"/>
                <a:ea typeface="FZLanTingHeiS-R-GB" panose="02000000000000000000" pitchFamily="2" charset="-122"/>
              </a:rPr>
              <a:t>L</a:t>
            </a:r>
            <a:r>
              <a:rPr lang="zh-CN" altLang="en-US" sz="2800" dirty="0">
                <a:latin typeface="FZLanTingHeiS-R-GB" panose="02000000000000000000" pitchFamily="2" charset="-122"/>
                <a:ea typeface="FZLanTingHeiS-R-GB" panose="02000000000000000000" pitchFamily="2" charset="-122"/>
              </a:rPr>
              <a:t>：</a:t>
            </a:r>
            <a:r>
              <a:rPr lang="en-US" altLang="zh-CN" sz="2800" dirty="0">
                <a:latin typeface="FZLanTingHeiS-R-GB" panose="02000000000000000000" pitchFamily="2" charset="-122"/>
                <a:ea typeface="FZLanTingHeiS-R-GB" panose="02000000000000000000" pitchFamily="2" charset="-122"/>
              </a:rPr>
              <a:t>L</a:t>
            </a:r>
            <a:r>
              <a:rPr lang="zh-CN" altLang="en-US" sz="2800" dirty="0">
                <a:latin typeface="FZLanTingHeiS-R-GB" panose="02000000000000000000" pitchFamily="2" charset="-122"/>
                <a:ea typeface="FZLanTingHeiS-R-GB" panose="02000000000000000000" pitchFamily="2" charset="-122"/>
              </a:rPr>
              <a:t>要素的边际产量</a:t>
            </a:r>
            <a:endParaRPr lang="en-US" altLang="zh-CN" sz="2800" dirty="0">
              <a:latin typeface="FZLanTingHeiS-R-GB" panose="02000000000000000000" pitchFamily="2" charset="-122"/>
              <a:ea typeface="FZLanTingHeiS-R-GB" panose="02000000000000000000" pitchFamily="2" charset="-122"/>
            </a:endParaRPr>
          </a:p>
          <a:p>
            <a:pPr>
              <a:lnSpc>
                <a:spcPct val="150000"/>
              </a:lnSpc>
            </a:pPr>
            <a:r>
              <a:rPr lang="en-US" altLang="zh-CN" sz="2800" dirty="0">
                <a:latin typeface="FZLanTingHeiS-R-GB" panose="02000000000000000000" pitchFamily="2" charset="-122"/>
                <a:ea typeface="FZLanTingHeiS-R-GB" panose="02000000000000000000" pitchFamily="2" charset="-122"/>
              </a:rPr>
              <a:t>P</a:t>
            </a:r>
            <a:r>
              <a:rPr lang="en-US" altLang="zh-CN" sz="2800" baseline="-25000" dirty="0">
                <a:latin typeface="FZLanTingHeiS-R-GB" panose="02000000000000000000" pitchFamily="2" charset="-122"/>
                <a:ea typeface="FZLanTingHeiS-R-GB" panose="02000000000000000000" pitchFamily="2" charset="-122"/>
              </a:rPr>
              <a:t>L</a:t>
            </a:r>
            <a:r>
              <a:rPr lang="zh-CN" altLang="en-US" sz="2800" dirty="0">
                <a:latin typeface="FZLanTingHeiS-R-GB" panose="02000000000000000000" pitchFamily="2" charset="-122"/>
                <a:ea typeface="FZLanTingHeiS-R-GB" panose="02000000000000000000" pitchFamily="2" charset="-122"/>
              </a:rPr>
              <a:t>：</a:t>
            </a:r>
            <a:r>
              <a:rPr lang="en-US" altLang="zh-CN" sz="2800" dirty="0">
                <a:latin typeface="FZLanTingHeiS-R-GB" panose="02000000000000000000" pitchFamily="2" charset="-122"/>
                <a:ea typeface="FZLanTingHeiS-R-GB" panose="02000000000000000000" pitchFamily="2" charset="-122"/>
              </a:rPr>
              <a:t> L</a:t>
            </a:r>
            <a:r>
              <a:rPr lang="zh-CN" altLang="en-US" sz="2800" dirty="0">
                <a:latin typeface="FZLanTingHeiS-R-GB" panose="02000000000000000000" pitchFamily="2" charset="-122"/>
                <a:ea typeface="FZLanTingHeiS-R-GB" panose="02000000000000000000" pitchFamily="2" charset="-122"/>
              </a:rPr>
              <a:t>要素的价格</a:t>
            </a:r>
            <a:endParaRPr lang="en-US" altLang="zh-CN" sz="2800" dirty="0">
              <a:latin typeface="FZLanTingHeiS-R-GB" panose="02000000000000000000" pitchFamily="2" charset="-122"/>
              <a:ea typeface="FZLanTingHeiS-R-GB" panose="02000000000000000000" pitchFamily="2" charset="-122"/>
            </a:endParaRPr>
          </a:p>
          <a:p>
            <a:pPr>
              <a:lnSpc>
                <a:spcPct val="150000"/>
              </a:lnSpc>
            </a:pPr>
            <a:r>
              <a:rPr lang="en-US" altLang="zh-CN" sz="2800" dirty="0">
                <a:latin typeface="FZLanTingHeiS-R-GB" panose="02000000000000000000" pitchFamily="2" charset="-122"/>
                <a:ea typeface="FZLanTingHeiS-R-GB" panose="02000000000000000000" pitchFamily="2" charset="-122"/>
              </a:rPr>
              <a:t>MP</a:t>
            </a:r>
            <a:r>
              <a:rPr lang="en-US" altLang="zh-CN" sz="2800" baseline="-25000" dirty="0">
                <a:latin typeface="FZLanTingHeiS-R-GB" panose="02000000000000000000" pitchFamily="2" charset="-122"/>
                <a:ea typeface="FZLanTingHeiS-R-GB" panose="02000000000000000000" pitchFamily="2" charset="-122"/>
              </a:rPr>
              <a:t>K</a:t>
            </a:r>
            <a:r>
              <a:rPr lang="zh-CN" altLang="en-US" sz="2800" dirty="0">
                <a:latin typeface="FZLanTingHeiS-R-GB" panose="02000000000000000000" pitchFamily="2" charset="-122"/>
                <a:ea typeface="FZLanTingHeiS-R-GB" panose="02000000000000000000" pitchFamily="2" charset="-122"/>
              </a:rPr>
              <a:t>：</a:t>
            </a:r>
            <a:r>
              <a:rPr lang="en-US" altLang="zh-CN" sz="2800" dirty="0">
                <a:latin typeface="FZLanTingHeiS-R-GB" panose="02000000000000000000" pitchFamily="2" charset="-122"/>
                <a:ea typeface="FZLanTingHeiS-R-GB" panose="02000000000000000000" pitchFamily="2" charset="-122"/>
              </a:rPr>
              <a:t>K</a:t>
            </a:r>
            <a:r>
              <a:rPr lang="zh-CN" altLang="en-US" sz="2800" dirty="0">
                <a:latin typeface="FZLanTingHeiS-R-GB" panose="02000000000000000000" pitchFamily="2" charset="-122"/>
                <a:ea typeface="FZLanTingHeiS-R-GB" panose="02000000000000000000" pitchFamily="2" charset="-122"/>
              </a:rPr>
              <a:t>要素的边际产量</a:t>
            </a:r>
            <a:endParaRPr lang="en-US" altLang="zh-CN" sz="2800" dirty="0">
              <a:latin typeface="FZLanTingHeiS-R-GB" panose="02000000000000000000" pitchFamily="2" charset="-122"/>
              <a:ea typeface="FZLanTingHeiS-R-GB" panose="02000000000000000000" pitchFamily="2" charset="-122"/>
            </a:endParaRPr>
          </a:p>
          <a:p>
            <a:pPr>
              <a:lnSpc>
                <a:spcPct val="150000"/>
              </a:lnSpc>
            </a:pPr>
            <a:r>
              <a:rPr lang="en-US" altLang="zh-CN" sz="2800" dirty="0">
                <a:latin typeface="FZLanTingHeiS-R-GB" panose="02000000000000000000" pitchFamily="2" charset="-122"/>
                <a:ea typeface="FZLanTingHeiS-R-GB" panose="02000000000000000000" pitchFamily="2" charset="-122"/>
              </a:rPr>
              <a:t>P</a:t>
            </a:r>
            <a:r>
              <a:rPr lang="en-US" altLang="zh-CN" sz="2800" baseline="-25000" dirty="0">
                <a:latin typeface="FZLanTingHeiS-R-GB" panose="02000000000000000000" pitchFamily="2" charset="-122"/>
                <a:ea typeface="FZLanTingHeiS-R-GB" panose="02000000000000000000" pitchFamily="2" charset="-122"/>
              </a:rPr>
              <a:t>K</a:t>
            </a:r>
            <a:r>
              <a:rPr lang="zh-CN" altLang="en-US" sz="2800" dirty="0">
                <a:latin typeface="FZLanTingHeiS-R-GB" panose="02000000000000000000" pitchFamily="2" charset="-122"/>
                <a:ea typeface="FZLanTingHeiS-R-GB" panose="02000000000000000000" pitchFamily="2" charset="-122"/>
              </a:rPr>
              <a:t>：</a:t>
            </a:r>
            <a:r>
              <a:rPr lang="en-US" altLang="zh-CN" sz="2800" dirty="0">
                <a:latin typeface="FZLanTingHeiS-R-GB" panose="02000000000000000000" pitchFamily="2" charset="-122"/>
                <a:ea typeface="FZLanTingHeiS-R-GB" panose="02000000000000000000" pitchFamily="2" charset="-122"/>
              </a:rPr>
              <a:t> K</a:t>
            </a:r>
            <a:r>
              <a:rPr lang="zh-CN" altLang="en-US" sz="2800" dirty="0">
                <a:latin typeface="FZLanTingHeiS-R-GB" panose="02000000000000000000" pitchFamily="2" charset="-122"/>
                <a:ea typeface="FZLanTingHeiS-R-GB" panose="02000000000000000000" pitchFamily="2" charset="-122"/>
              </a:rPr>
              <a:t>要素的价格</a:t>
            </a:r>
          </a:p>
        </p:txBody>
      </p:sp>
      <p:sp>
        <p:nvSpPr>
          <p:cNvPr id="78851" name="文本框 5">
            <a:extLst>
              <a:ext uri="{FF2B5EF4-FFF2-40B4-BE49-F238E27FC236}">
                <a16:creationId xmlns:a16="http://schemas.microsoft.com/office/drawing/2014/main" id="{D6D393A2-E13B-AA4C-9091-08630CE8193B}"/>
              </a:ext>
            </a:extLst>
          </p:cNvPr>
          <p:cNvSpPr txBox="1">
            <a:spLocks noChangeArrowheads="1"/>
          </p:cNvSpPr>
          <p:nvPr/>
        </p:nvSpPr>
        <p:spPr bwMode="auto">
          <a:xfrm>
            <a:off x="4000500" y="5473700"/>
            <a:ext cx="4724400" cy="6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sz="2800" dirty="0">
                <a:latin typeface="FZLanTingHeiS-R-GB" panose="02000000000000000000" pitchFamily="2" charset="-122"/>
                <a:ea typeface="FZLanTingHeiS-R-GB" panose="02000000000000000000" pitchFamily="2" charset="-122"/>
              </a:rPr>
              <a:t>MP</a:t>
            </a:r>
            <a:r>
              <a:rPr lang="en-US" altLang="zh-CN" sz="2800" baseline="-25000" dirty="0">
                <a:latin typeface="FZLanTingHeiS-R-GB" panose="02000000000000000000" pitchFamily="2" charset="-122"/>
                <a:ea typeface="FZLanTingHeiS-R-GB" panose="02000000000000000000" pitchFamily="2" charset="-122"/>
              </a:rPr>
              <a:t>L</a:t>
            </a:r>
            <a:r>
              <a:rPr lang="zh-CN" altLang="en-US" sz="2800" dirty="0">
                <a:latin typeface="FZLanTingHeiS-R-GB" panose="02000000000000000000" pitchFamily="2" charset="-122"/>
                <a:ea typeface="FZLanTingHeiS-R-GB" panose="02000000000000000000" pitchFamily="2" charset="-122"/>
              </a:rPr>
              <a:t>和</a:t>
            </a:r>
            <a:r>
              <a:rPr lang="en-US" altLang="zh-CN" sz="2800" dirty="0">
                <a:latin typeface="FZLanTingHeiS-R-GB" panose="02000000000000000000" pitchFamily="2" charset="-122"/>
                <a:ea typeface="FZLanTingHeiS-R-GB" panose="02000000000000000000" pitchFamily="2" charset="-122"/>
              </a:rPr>
              <a:t>MP</a:t>
            </a:r>
            <a:r>
              <a:rPr lang="en-US" altLang="zh-CN" sz="2800" baseline="-25000" dirty="0">
                <a:latin typeface="FZLanTingHeiS-R-GB" panose="02000000000000000000" pitchFamily="2" charset="-122"/>
                <a:ea typeface="FZLanTingHeiS-R-GB" panose="02000000000000000000" pitchFamily="2" charset="-122"/>
              </a:rPr>
              <a:t>K</a:t>
            </a:r>
            <a:r>
              <a:rPr lang="zh-CN" altLang="en-US" sz="2800" dirty="0">
                <a:latin typeface="FZLanTingHeiS-R-GB" panose="02000000000000000000" pitchFamily="2" charset="-122"/>
                <a:ea typeface="FZLanTingHeiS-R-GB" panose="02000000000000000000" pitchFamily="2" charset="-122"/>
              </a:rPr>
              <a:t>怎么求？？？</a:t>
            </a:r>
          </a:p>
        </p:txBody>
      </p:sp>
      <p:sp>
        <p:nvSpPr>
          <p:cNvPr id="6" name="文本框 6">
            <a:extLst>
              <a:ext uri="{FF2B5EF4-FFF2-40B4-BE49-F238E27FC236}">
                <a16:creationId xmlns:a16="http://schemas.microsoft.com/office/drawing/2014/main" id="{8F5D1BB4-E44F-544E-BE12-183DC3A5E004}"/>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p:spTree>
    <p:extLst>
      <p:ext uri="{BB962C8B-B14F-4D97-AF65-F5344CB8AC3E}">
        <p14:creationId xmlns:p14="http://schemas.microsoft.com/office/powerpoint/2010/main" val="3667720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二、经济利润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经济利润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超额利润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：指企业的</a:t>
            </a: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和</a:t>
            </a:r>
            <a:r>
              <a:rPr kumimoji="1" lang="zh-CN" altLang="en-US" sz="2400" b="1" dirty="0">
                <a:latin typeface="Microsoft YaHei" charset="-122"/>
                <a:ea typeface="Microsoft YaHei" charset="-122"/>
                <a:cs typeface="Microsoft YaHei" charset="-122"/>
              </a:rPr>
              <a:t>总成本</a:t>
            </a:r>
            <a:r>
              <a:rPr kumimoji="1" lang="zh-CN" altLang="en-US" sz="2400" dirty="0">
                <a:latin typeface="Microsoft YaHei" charset="-122"/>
                <a:ea typeface="Microsoft YaHei" charset="-122"/>
                <a:cs typeface="Microsoft YaHei" charset="-122"/>
              </a:rPr>
              <a:t>之间的差额。</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即：</a:t>
            </a:r>
          </a:p>
          <a:p>
            <a:pPr>
              <a:lnSpc>
                <a:spcPct val="150000"/>
              </a:lnSpc>
            </a:pPr>
            <a:r>
              <a:rPr kumimoji="1" lang="zh-CN" altLang="en-US" sz="2400" dirty="0">
                <a:solidFill>
                  <a:srgbClr val="C00000"/>
                </a:solidFill>
                <a:latin typeface="Microsoft YaHei" charset="-122"/>
                <a:ea typeface="Microsoft YaHei" charset="-122"/>
                <a:cs typeface="Microsoft YaHei" charset="-122"/>
              </a:rPr>
              <a:t>     经济利润</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总收益－总成本</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                   </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总收益－（显性成本</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隐性成本）</a:t>
            </a:r>
          </a:p>
        </p:txBody>
      </p:sp>
      <p:sp>
        <p:nvSpPr>
          <p:cNvPr id="2" name="矩形 1"/>
          <p:cNvSpPr/>
          <p:nvPr/>
        </p:nvSpPr>
        <p:spPr>
          <a:xfrm>
            <a:off x="101808" y="33973"/>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6.1.3.2</a:t>
            </a:r>
            <a:r>
              <a:rPr lang="zh-CN" altLang="en-US" sz="1200" dirty="0">
                <a:solidFill>
                  <a:schemeClr val="bg1">
                    <a:lumMod val="75000"/>
                  </a:schemeClr>
                </a:solidFill>
                <a:latin typeface="SimSun" charset="-122"/>
                <a:ea typeface="SimSun" charset="-122"/>
                <a:cs typeface="SimSun" charset="-122"/>
              </a:rPr>
              <a:t>经济利润</a:t>
            </a:r>
          </a:p>
        </p:txBody>
      </p:sp>
    </p:spTree>
    <p:extLst>
      <p:ext uri="{BB962C8B-B14F-4D97-AF65-F5344CB8AC3E}">
        <p14:creationId xmlns:p14="http://schemas.microsoft.com/office/powerpoint/2010/main" val="907729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三、会计利润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784193"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会计利润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账面利润</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：企业销售产品的</a:t>
            </a:r>
            <a:r>
              <a:rPr kumimoji="1" lang="zh-CN" altLang="en-US" sz="2400" b="1" dirty="0">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减去</a:t>
            </a:r>
            <a:r>
              <a:rPr kumimoji="1" lang="zh-CN" altLang="en-US" sz="2400" b="1" dirty="0">
                <a:latin typeface="Microsoft YaHei" charset="-122"/>
                <a:ea typeface="Microsoft YaHei" charset="-122"/>
                <a:cs typeface="Microsoft YaHei" charset="-122"/>
              </a:rPr>
              <a:t>会计成本（显性成本）</a:t>
            </a:r>
            <a:r>
              <a:rPr kumimoji="1" lang="zh-CN" altLang="en-US" sz="2400" dirty="0">
                <a:latin typeface="Microsoft YaHei" charset="-122"/>
                <a:ea typeface="Microsoft YaHei" charset="-122"/>
                <a:cs typeface="Microsoft YaHei" charset="-122"/>
              </a:rPr>
              <a:t>后的余额。</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即：</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     会计利润</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总收益－显性成本</a:t>
            </a:r>
          </a:p>
        </p:txBody>
      </p:sp>
      <p:sp>
        <p:nvSpPr>
          <p:cNvPr id="2" name="矩形 1"/>
          <p:cNvSpPr/>
          <p:nvPr/>
        </p:nvSpPr>
        <p:spPr>
          <a:xfrm>
            <a:off x="101808" y="104499"/>
            <a:ext cx="133882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6.1.3.3</a:t>
            </a:r>
            <a:r>
              <a:rPr lang="zh-CN" altLang="en-US" sz="1200" dirty="0">
                <a:solidFill>
                  <a:schemeClr val="bg1">
                    <a:lumMod val="75000"/>
                  </a:schemeClr>
                </a:solidFill>
                <a:latin typeface="SimSun" charset="-122"/>
                <a:ea typeface="SimSun" charset="-122"/>
                <a:cs typeface="SimSun" charset="-122"/>
              </a:rPr>
              <a:t>会计利润</a:t>
            </a:r>
          </a:p>
        </p:txBody>
      </p:sp>
    </p:spTree>
    <p:extLst>
      <p:ext uri="{BB962C8B-B14F-4D97-AF65-F5344CB8AC3E}">
        <p14:creationId xmlns:p14="http://schemas.microsoft.com/office/powerpoint/2010/main" val="3490362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a:t>
            </a:r>
          </a:p>
        </p:txBody>
      </p:sp>
      <p:sp>
        <p:nvSpPr>
          <p:cNvPr id="17" name="圆角矩形 16"/>
          <p:cNvSpPr/>
          <p:nvPr/>
        </p:nvSpPr>
        <p:spPr>
          <a:xfrm>
            <a:off x="334127" y="1676667"/>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四、利润贡献</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选择</a:t>
            </a:r>
            <a:r>
              <a:rPr kumimoji="1" lang="en-US" altLang="zh-CN" sz="2000" dirty="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771222" y="2832180"/>
            <a:ext cx="10775736" cy="175432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利润贡献</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毛利</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a:t>
            </a:r>
            <a:r>
              <a:rPr kumimoji="1" lang="zh-CN" altLang="en-US" sz="2400" dirty="0">
                <a:latin typeface="Microsoft YaHei" charset="-122"/>
                <a:ea typeface="Microsoft YaHei" charset="-122"/>
                <a:cs typeface="Microsoft YaHei" charset="-122"/>
              </a:rPr>
              <a:t>减去</a:t>
            </a:r>
            <a:r>
              <a:rPr kumimoji="1" lang="zh-CN" altLang="en-US" sz="2400" dirty="0">
                <a:solidFill>
                  <a:srgbClr val="C00000"/>
                </a:solidFill>
                <a:latin typeface="Microsoft YaHei" charset="-122"/>
                <a:ea typeface="Microsoft YaHei" charset="-122"/>
                <a:cs typeface="Microsoft YaHei" charset="-122"/>
              </a:rPr>
              <a:t>变动成本</a:t>
            </a:r>
            <a:r>
              <a:rPr kumimoji="1" lang="zh-CN" altLang="en-US" sz="2400" dirty="0">
                <a:latin typeface="Microsoft YaHei" charset="-122"/>
                <a:ea typeface="Microsoft YaHei" charset="-122"/>
                <a:cs typeface="Microsoft YaHei" charset="-122"/>
              </a:rPr>
              <a:t>后的余额。</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即：</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a:solidFill>
                  <a:srgbClr val="C00000"/>
                </a:solidFill>
                <a:latin typeface="Microsoft YaHei" charset="-122"/>
                <a:ea typeface="Microsoft YaHei" charset="-122"/>
                <a:cs typeface="Microsoft YaHei" charset="-122"/>
              </a:rPr>
              <a:t>利润贡献</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总收益</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变动成本</a:t>
            </a:r>
            <a:endParaRPr kumimoji="1" lang="en-US" altLang="zh-CN"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490677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6.1.3</a:t>
            </a:r>
            <a:r>
              <a:rPr lang="zh-CN" altLang="en-US" sz="2800" dirty="0">
                <a:latin typeface="Microsoft YaHei" charset="-122"/>
                <a:ea typeface="Microsoft YaHei" charset="-122"/>
                <a:cs typeface="Microsoft YaHei" charset="-122"/>
              </a:rPr>
              <a:t> 利润的分类</a:t>
            </a:r>
          </a:p>
        </p:txBody>
      </p:sp>
      <p:sp>
        <p:nvSpPr>
          <p:cNvPr id="4" name="圆角矩形 3"/>
          <p:cNvSpPr/>
          <p:nvPr/>
        </p:nvSpPr>
        <p:spPr>
          <a:xfrm>
            <a:off x="1139991" y="1932665"/>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正常利润</a:t>
            </a:r>
          </a:p>
        </p:txBody>
      </p:sp>
      <p:sp>
        <p:nvSpPr>
          <p:cNvPr id="6" name="圆角矩形 5"/>
          <p:cNvSpPr/>
          <p:nvPr/>
        </p:nvSpPr>
        <p:spPr>
          <a:xfrm>
            <a:off x="1139991" y="4168329"/>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会计利润</a:t>
            </a:r>
          </a:p>
        </p:txBody>
      </p:sp>
      <p:sp>
        <p:nvSpPr>
          <p:cNvPr id="7" name="圆角矩形 6"/>
          <p:cNvSpPr/>
          <p:nvPr/>
        </p:nvSpPr>
        <p:spPr>
          <a:xfrm>
            <a:off x="1139991" y="5256502"/>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利润贡献</a:t>
            </a:r>
          </a:p>
        </p:txBody>
      </p:sp>
      <p:sp>
        <p:nvSpPr>
          <p:cNvPr id="8" name="圆角矩形 7"/>
          <p:cNvSpPr/>
          <p:nvPr/>
        </p:nvSpPr>
        <p:spPr>
          <a:xfrm>
            <a:off x="1139991" y="2988886"/>
            <a:ext cx="3035480" cy="60569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经济利润</a:t>
            </a:r>
          </a:p>
        </p:txBody>
      </p:sp>
      <p:graphicFrame>
        <p:nvGraphicFramePr>
          <p:cNvPr id="13" name="图表 12"/>
          <p:cNvGraphicFramePr/>
          <p:nvPr/>
        </p:nvGraphicFramePr>
        <p:xfrm>
          <a:off x="8694820" y="-78125"/>
          <a:ext cx="4219074" cy="1482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矩形 1"/>
          <p:cNvSpPr/>
          <p:nvPr/>
        </p:nvSpPr>
        <p:spPr>
          <a:xfrm>
            <a:off x="4708357" y="2538362"/>
            <a:ext cx="6096000" cy="961289"/>
          </a:xfrm>
          <a:prstGeom prst="rect">
            <a:avLst/>
          </a:prstGeom>
          <a:ln>
            <a:solidFill>
              <a:schemeClr val="tx1"/>
            </a:solidFill>
          </a:ln>
        </p:spPr>
        <p:txBody>
          <a:bodyPr>
            <a:spAutoFit/>
          </a:bodyPr>
          <a:lstStyle/>
          <a:p>
            <a:pPr>
              <a:lnSpc>
                <a:spcPct val="150000"/>
              </a:lnSpc>
            </a:pPr>
            <a:r>
              <a:rPr kumimoji="1" lang="zh-CN" altLang="en-US" sz="2000" dirty="0">
                <a:latin typeface="Microsoft YaHei" charset="-122"/>
                <a:ea typeface="Microsoft YaHei" charset="-122"/>
                <a:cs typeface="Microsoft YaHei" charset="-122"/>
              </a:rPr>
              <a:t>经济利润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总收益－总成本</a:t>
            </a: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总收益－（显性成本</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隐性成本）</a:t>
            </a:r>
          </a:p>
        </p:txBody>
      </p:sp>
      <p:sp>
        <p:nvSpPr>
          <p:cNvPr id="5" name="矩形 4"/>
          <p:cNvSpPr/>
          <p:nvPr/>
        </p:nvSpPr>
        <p:spPr>
          <a:xfrm>
            <a:off x="4708357" y="4271122"/>
            <a:ext cx="3528530" cy="504882"/>
          </a:xfrm>
          <a:prstGeom prst="rect">
            <a:avLst/>
          </a:prstGeom>
          <a:ln>
            <a:solidFill>
              <a:schemeClr val="tx1"/>
            </a:solidFill>
          </a:ln>
        </p:spPr>
        <p:txBody>
          <a:bodyPr wrap="none">
            <a:spAutoFit/>
          </a:bodyPr>
          <a:lstStyle/>
          <a:p>
            <a:pPr>
              <a:lnSpc>
                <a:spcPct val="150000"/>
              </a:lnSpc>
            </a:pPr>
            <a:r>
              <a:rPr kumimoji="1" lang="zh-CN" altLang="en-US" sz="2000">
                <a:latin typeface="Microsoft YaHei" charset="-122"/>
                <a:ea typeface="Microsoft YaHei" charset="-122"/>
                <a:cs typeface="Microsoft YaHei" charset="-122"/>
              </a:rPr>
              <a:t> 会计利润</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总收益－显性成本</a:t>
            </a:r>
            <a:endParaRPr lang="zh-CN" altLang="en-US" sz="2000" dirty="0"/>
          </a:p>
        </p:txBody>
      </p:sp>
      <p:sp>
        <p:nvSpPr>
          <p:cNvPr id="9" name="矩形 8"/>
          <p:cNvSpPr/>
          <p:nvPr/>
        </p:nvSpPr>
        <p:spPr>
          <a:xfrm>
            <a:off x="4708357" y="5357317"/>
            <a:ext cx="3382657" cy="504882"/>
          </a:xfrm>
          <a:prstGeom prst="rect">
            <a:avLst/>
          </a:prstGeom>
          <a:ln>
            <a:solidFill>
              <a:schemeClr val="tx1"/>
            </a:solidFill>
          </a:ln>
        </p:spPr>
        <p:txBody>
          <a:bodyPr wrap="none">
            <a:spAutoFit/>
          </a:bodyPr>
          <a:lstStyle/>
          <a:p>
            <a:pPr>
              <a:lnSpc>
                <a:spcPct val="150000"/>
              </a:lnSpc>
            </a:pPr>
            <a:r>
              <a:rPr kumimoji="1" lang="zh-CN" altLang="en-US" sz="2000" dirty="0">
                <a:latin typeface="Microsoft YaHei" charset="-122"/>
                <a:ea typeface="Microsoft YaHei" charset="-122"/>
                <a:cs typeface="Microsoft YaHei" charset="-122"/>
              </a:rPr>
              <a:t> 利润贡献</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总收益</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变动成本</a:t>
            </a:r>
            <a:endParaRPr lang="zh-CN" altLang="en-US" sz="2000" dirty="0"/>
          </a:p>
        </p:txBody>
      </p:sp>
    </p:spTree>
    <p:custDataLst>
      <p:tags r:id="rId1"/>
    </p:custDataLst>
    <p:extLst>
      <p:ext uri="{BB962C8B-B14F-4D97-AF65-F5344CB8AC3E}">
        <p14:creationId xmlns:p14="http://schemas.microsoft.com/office/powerpoint/2010/main" val="3285400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、销售收入减去变动成本后的余额，被称为（）模拟题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会计利润</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利润贡献</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总收益</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经济利润</a:t>
            </a:r>
          </a:p>
        </p:txBody>
      </p:sp>
    </p:spTree>
    <p:extLst>
      <p:ext uri="{BB962C8B-B14F-4D97-AF65-F5344CB8AC3E}">
        <p14:creationId xmlns:p14="http://schemas.microsoft.com/office/powerpoint/2010/main" val="1310280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862322"/>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、销售收入减去变动成本后的余额，被称为（</a:t>
            </a: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）模拟题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会计利润</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利润贡献</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总收益</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经济利润</a:t>
            </a:r>
          </a:p>
        </p:txBody>
      </p:sp>
    </p:spTree>
    <p:extLst>
      <p:ext uri="{BB962C8B-B14F-4D97-AF65-F5344CB8AC3E}">
        <p14:creationId xmlns:p14="http://schemas.microsoft.com/office/powerpoint/2010/main" val="1844710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53278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534694" y="912171"/>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87529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a:t>
            </a:r>
            <a:r>
              <a:rPr lang="zh-CN" altLang="en-US" sz="2800" dirty="0">
                <a:latin typeface="Microsoft YaHei" charset="-122"/>
                <a:ea typeface="Microsoft YaHei" charset="-122"/>
                <a:cs typeface="Microsoft YaHei" charset="-122"/>
              </a:rPr>
              <a:t> 短期成本与长期成本分析</a:t>
            </a: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生产经营过程中至少有一种或若干种投入要素的数量固定不变，  形成的</a:t>
            </a:r>
            <a:r>
              <a:rPr kumimoji="1" lang="zh-CN" altLang="en-US" sz="2400" b="1" dirty="0">
                <a:solidFill>
                  <a:schemeClr val="bg1"/>
                </a:solidFill>
                <a:latin typeface="Microsoft YaHei" charset="-122"/>
                <a:ea typeface="Microsoft YaHei" charset="-122"/>
                <a:cs typeface="Microsoft YaHei" charset="-122"/>
              </a:rPr>
              <a:t>产量和成本</a:t>
            </a:r>
            <a:r>
              <a:rPr kumimoji="1" lang="zh-CN" altLang="en-US" sz="2400" dirty="0">
                <a:solidFill>
                  <a:schemeClr val="bg1"/>
                </a:solidFill>
                <a:latin typeface="Microsoft YaHei" charset="-122"/>
                <a:ea typeface="Microsoft YaHei" charset="-122"/>
                <a:cs typeface="Microsoft YaHei" charset="-122"/>
              </a:rPr>
              <a:t>之间的关系。 </a:t>
            </a:r>
            <a:endParaRPr kumimoji="1" lang="en-US" altLang="zh-CN" sz="2400" dirty="0">
              <a:solidFill>
                <a:schemeClr val="bg1"/>
              </a:solidFill>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生产经营过程中所有的投入要素都是可以改变的，形成的</a:t>
            </a:r>
            <a:r>
              <a:rPr kumimoji="1" lang="zh-CN" altLang="en-US" sz="2400" b="1" dirty="0">
                <a:solidFill>
                  <a:schemeClr val="bg1"/>
                </a:solidFill>
                <a:latin typeface="Microsoft YaHei" charset="-122"/>
                <a:ea typeface="Microsoft YaHei" charset="-122"/>
                <a:cs typeface="Microsoft YaHei" charset="-122"/>
              </a:rPr>
              <a:t>产量和成本</a:t>
            </a:r>
            <a:r>
              <a:rPr kumimoji="1" lang="zh-CN" altLang="en-US" sz="2400" dirty="0">
                <a:solidFill>
                  <a:schemeClr val="bg1"/>
                </a:solidFill>
                <a:latin typeface="Microsoft YaHei" charset="-122"/>
                <a:ea typeface="Microsoft YaHei" charset="-122"/>
                <a:cs typeface="Microsoft YaHei" charset="-122"/>
              </a:rPr>
              <a:t>之间的关系。 </a:t>
            </a:r>
          </a:p>
        </p:txBody>
      </p:sp>
    </p:spTree>
    <p:extLst>
      <p:ext uri="{BB962C8B-B14F-4D97-AF65-F5344CB8AC3E}">
        <p14:creationId xmlns:p14="http://schemas.microsoft.com/office/powerpoint/2010/main" val="3442592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a:t>
            </a:r>
            <a:r>
              <a:rPr lang="zh-CN" altLang="en-US" sz="2800" dirty="0">
                <a:latin typeface="Microsoft YaHei" charset="-122"/>
                <a:ea typeface="Microsoft YaHei" charset="-122"/>
                <a:cs typeface="Microsoft YaHei" charset="-122"/>
              </a:rPr>
              <a:t> 短期成本与长期成本分析</a:t>
            </a: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a:latin typeface="Microsoft YaHei" charset="-122"/>
                <a:ea typeface="Microsoft YaHei" charset="-122"/>
                <a:cs typeface="Microsoft YaHei" charset="-122"/>
              </a:rPr>
              <a:t>：生产经营过程中</a:t>
            </a:r>
            <a:r>
              <a:rPr kumimoji="1" lang="zh-CN" altLang="en-US" sz="2400" dirty="0">
                <a:solidFill>
                  <a:srgbClr val="C00000"/>
                </a:solidFill>
                <a:latin typeface="Microsoft YaHei" charset="-122"/>
                <a:ea typeface="Microsoft YaHei" charset="-122"/>
                <a:cs typeface="Microsoft YaHei" charset="-122"/>
              </a:rPr>
              <a:t>至少有一种</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rgbClr val="C00000"/>
                </a:solidFill>
                <a:latin typeface="Microsoft YaHei" charset="-122"/>
                <a:ea typeface="Microsoft YaHei" charset="-122"/>
                <a:cs typeface="Microsoft YaHei" charset="-122"/>
              </a:rPr>
              <a:t>若干种</a:t>
            </a:r>
            <a:r>
              <a:rPr kumimoji="1" lang="zh-CN" altLang="en-US" sz="2400" dirty="0">
                <a:latin typeface="Microsoft YaHei" charset="-122"/>
                <a:ea typeface="Microsoft YaHei" charset="-122"/>
                <a:cs typeface="Microsoft YaHei" charset="-122"/>
              </a:rPr>
              <a:t>投入要素的数量固定不变，  形成的产量和成本之间的关系。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a:latin typeface="Microsoft YaHei" charset="-122"/>
                <a:ea typeface="Microsoft YaHei" charset="-122"/>
                <a:cs typeface="Microsoft YaHei" charset="-122"/>
              </a:rPr>
              <a:t>：</a:t>
            </a:r>
            <a:r>
              <a:rPr kumimoji="1" lang="zh-CN" altLang="en-US" sz="2400" dirty="0">
                <a:solidFill>
                  <a:schemeClr val="bg1"/>
                </a:solidFill>
                <a:latin typeface="Microsoft YaHei" charset="-122"/>
                <a:ea typeface="Microsoft YaHei" charset="-122"/>
                <a:cs typeface="Microsoft YaHei" charset="-122"/>
              </a:rPr>
              <a:t>生产经营过程中所有的投入要素都是可以改变的，形成的产量和成本之间的关系。 </a:t>
            </a:r>
          </a:p>
        </p:txBody>
      </p:sp>
    </p:spTree>
    <p:extLst>
      <p:ext uri="{BB962C8B-B14F-4D97-AF65-F5344CB8AC3E}">
        <p14:creationId xmlns:p14="http://schemas.microsoft.com/office/powerpoint/2010/main" val="3038353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文本框 5">
            <a:extLst>
              <a:ext uri="{FF2B5EF4-FFF2-40B4-BE49-F238E27FC236}">
                <a16:creationId xmlns:a16="http://schemas.microsoft.com/office/drawing/2014/main" id="{189AE2D2-49CA-574E-A8F7-582BBEBA9EB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593850"/>
            <a:ext cx="3498780" cy="389364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6">
            <a:extLst>
              <a:ext uri="{FF2B5EF4-FFF2-40B4-BE49-F238E27FC236}">
                <a16:creationId xmlns:a16="http://schemas.microsoft.com/office/drawing/2014/main" id="{E2C2FAB8-B0F4-FF49-BA2D-6BB2C22344C6}"/>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p:spTree>
    <p:extLst>
      <p:ext uri="{BB962C8B-B14F-4D97-AF65-F5344CB8AC3E}">
        <p14:creationId xmlns:p14="http://schemas.microsoft.com/office/powerpoint/2010/main" val="1897837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a:t>
            </a:r>
            <a:r>
              <a:rPr lang="zh-CN" altLang="en-US" sz="2800" dirty="0">
                <a:latin typeface="Microsoft YaHei" charset="-122"/>
                <a:ea typeface="Microsoft YaHei" charset="-122"/>
                <a:cs typeface="Microsoft YaHei" charset="-122"/>
              </a:rPr>
              <a:t> 短期成本与长期成本分析</a:t>
            </a: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a:latin typeface="Microsoft YaHei" charset="-122"/>
                <a:ea typeface="Microsoft YaHei" charset="-122"/>
                <a:cs typeface="Microsoft YaHei" charset="-122"/>
              </a:rPr>
              <a:t>：生产经营过程中</a:t>
            </a:r>
            <a:r>
              <a:rPr kumimoji="1" lang="zh-CN" altLang="en-US" sz="2400" dirty="0">
                <a:solidFill>
                  <a:srgbClr val="C00000"/>
                </a:solidFill>
                <a:latin typeface="Microsoft YaHei" charset="-122"/>
                <a:ea typeface="Microsoft YaHei" charset="-122"/>
                <a:cs typeface="Microsoft YaHei" charset="-122"/>
              </a:rPr>
              <a:t>至少有一种</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rgbClr val="C00000"/>
                </a:solidFill>
                <a:latin typeface="Microsoft YaHei" charset="-122"/>
                <a:ea typeface="Microsoft YaHei" charset="-122"/>
                <a:cs typeface="Microsoft YaHei" charset="-122"/>
              </a:rPr>
              <a:t>若干种</a:t>
            </a:r>
            <a:r>
              <a:rPr kumimoji="1" lang="zh-CN" altLang="en-US" sz="2400" dirty="0">
                <a:latin typeface="Microsoft YaHei" charset="-122"/>
                <a:ea typeface="Microsoft YaHei" charset="-122"/>
                <a:cs typeface="Microsoft YaHei" charset="-122"/>
              </a:rPr>
              <a:t>投入要素的数量固定不变，  形成的产量和成本之间的关系。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a:latin typeface="Microsoft YaHei" charset="-122"/>
                <a:ea typeface="Microsoft YaHei" charset="-122"/>
                <a:cs typeface="Microsoft YaHei" charset="-122"/>
              </a:rPr>
              <a:t>：生产经营过程中</a:t>
            </a:r>
            <a:r>
              <a:rPr kumimoji="1" lang="zh-CN" altLang="en-US" sz="2400" dirty="0">
                <a:solidFill>
                  <a:srgbClr val="C00000"/>
                </a:solidFill>
                <a:latin typeface="Microsoft YaHei" charset="-122"/>
                <a:ea typeface="Microsoft YaHei" charset="-122"/>
                <a:cs typeface="Microsoft YaHei" charset="-122"/>
              </a:rPr>
              <a:t>所有的投入要素</a:t>
            </a:r>
            <a:r>
              <a:rPr kumimoji="1" lang="zh-CN" altLang="en-US" sz="2400" dirty="0">
                <a:latin typeface="Microsoft YaHei" charset="-122"/>
                <a:ea typeface="Microsoft YaHei" charset="-122"/>
                <a:cs typeface="Microsoft YaHei" charset="-122"/>
              </a:rPr>
              <a:t>都是可以改变的，形成的产量和成本之间的关系。 </a:t>
            </a:r>
          </a:p>
        </p:txBody>
      </p:sp>
    </p:spTree>
    <p:extLst>
      <p:ext uri="{BB962C8B-B14F-4D97-AF65-F5344CB8AC3E}">
        <p14:creationId xmlns:p14="http://schemas.microsoft.com/office/powerpoint/2010/main" val="2801601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a:t>
            </a:r>
            <a:r>
              <a:rPr lang="zh-CN" altLang="en-US" sz="2800" dirty="0">
                <a:latin typeface="Microsoft YaHei" charset="-122"/>
                <a:ea typeface="Microsoft YaHei" charset="-122"/>
                <a:cs typeface="Microsoft YaHei" charset="-122"/>
              </a:rPr>
              <a:t> 短期成本与长期成本分析</a:t>
            </a:r>
          </a:p>
        </p:txBody>
      </p:sp>
      <p:sp>
        <p:nvSpPr>
          <p:cNvPr id="17" name="圆角矩形 16"/>
          <p:cNvSpPr/>
          <p:nvPr/>
        </p:nvSpPr>
        <p:spPr>
          <a:xfrm>
            <a:off x="738163" y="1721092"/>
            <a:ext cx="10149577" cy="361645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400" dirty="0">
                <a:solidFill>
                  <a:srgbClr val="C00000"/>
                </a:solidFill>
                <a:latin typeface="Microsoft YaHei" charset="-122"/>
                <a:ea typeface="Microsoft YaHei" charset="-122"/>
                <a:cs typeface="Microsoft YaHei" charset="-122"/>
              </a:rPr>
              <a:t>短期成本函数</a:t>
            </a:r>
            <a:r>
              <a:rPr kumimoji="1" lang="zh-CN" altLang="en-US" sz="2400" dirty="0">
                <a:latin typeface="Microsoft YaHei" charset="-122"/>
                <a:ea typeface="Microsoft YaHei" charset="-122"/>
                <a:cs typeface="Microsoft YaHei" charset="-122"/>
              </a:rPr>
              <a:t>：生产经营过程中</a:t>
            </a:r>
            <a:r>
              <a:rPr kumimoji="1" lang="zh-CN" altLang="en-US" sz="2400" dirty="0">
                <a:solidFill>
                  <a:schemeClr val="tx1"/>
                </a:solidFill>
                <a:latin typeface="Microsoft YaHei" charset="-122"/>
                <a:ea typeface="Microsoft YaHei" charset="-122"/>
                <a:cs typeface="Microsoft YaHei" charset="-122"/>
              </a:rPr>
              <a:t>至少有一种或若干种</a:t>
            </a:r>
            <a:r>
              <a:rPr kumimoji="1" lang="zh-CN" altLang="en-US" sz="2400" dirty="0">
                <a:latin typeface="Microsoft YaHei" charset="-122"/>
                <a:ea typeface="Microsoft YaHei" charset="-122"/>
                <a:cs typeface="Microsoft YaHei" charset="-122"/>
              </a:rPr>
              <a:t>投入要素的数量固定不变，  形成的</a:t>
            </a:r>
            <a:r>
              <a:rPr kumimoji="1" lang="zh-CN" altLang="en-US" sz="2400" b="1" dirty="0">
                <a:latin typeface="Microsoft YaHei" charset="-122"/>
                <a:ea typeface="Microsoft YaHei" charset="-122"/>
                <a:cs typeface="Microsoft YaHei" charset="-122"/>
              </a:rPr>
              <a:t>产量和成本</a:t>
            </a:r>
            <a:r>
              <a:rPr kumimoji="1" lang="zh-CN" altLang="en-US" sz="2400" dirty="0">
                <a:latin typeface="Microsoft YaHei" charset="-122"/>
                <a:ea typeface="Microsoft YaHei" charset="-122"/>
                <a:cs typeface="Microsoft YaHei" charset="-122"/>
              </a:rPr>
              <a:t>之间的关系。 </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长期成本函数</a:t>
            </a:r>
            <a:r>
              <a:rPr kumimoji="1" lang="zh-CN" altLang="en-US" sz="2400" dirty="0">
                <a:latin typeface="Microsoft YaHei" charset="-122"/>
                <a:ea typeface="Microsoft YaHei" charset="-122"/>
                <a:cs typeface="Microsoft YaHei" charset="-122"/>
              </a:rPr>
              <a:t>：生产经营过程中</a:t>
            </a:r>
            <a:r>
              <a:rPr kumimoji="1" lang="zh-CN" altLang="en-US" sz="2400" dirty="0">
                <a:solidFill>
                  <a:schemeClr val="tx1"/>
                </a:solidFill>
                <a:latin typeface="Microsoft YaHei" charset="-122"/>
                <a:ea typeface="Microsoft YaHei" charset="-122"/>
                <a:cs typeface="Microsoft YaHei" charset="-122"/>
              </a:rPr>
              <a:t>所有的投入要素都</a:t>
            </a:r>
            <a:r>
              <a:rPr kumimoji="1" lang="zh-CN" altLang="en-US" sz="2400" dirty="0">
                <a:latin typeface="Microsoft YaHei" charset="-122"/>
                <a:ea typeface="Microsoft YaHei" charset="-122"/>
                <a:cs typeface="Microsoft YaHei" charset="-122"/>
              </a:rPr>
              <a:t>是可以改变的，形成的</a:t>
            </a:r>
            <a:r>
              <a:rPr kumimoji="1" lang="zh-CN" altLang="en-US" sz="2400" b="1" dirty="0">
                <a:latin typeface="Microsoft YaHei" charset="-122"/>
                <a:ea typeface="Microsoft YaHei" charset="-122"/>
                <a:cs typeface="Microsoft YaHei" charset="-122"/>
              </a:rPr>
              <a:t>产量和成本</a:t>
            </a:r>
            <a:r>
              <a:rPr kumimoji="1" lang="zh-CN" altLang="en-US" sz="2400" dirty="0">
                <a:latin typeface="Microsoft YaHei" charset="-122"/>
                <a:ea typeface="Microsoft YaHei" charset="-122"/>
                <a:cs typeface="Microsoft YaHei" charset="-122"/>
              </a:rPr>
              <a:t>之间的关系。 </a:t>
            </a:r>
          </a:p>
        </p:txBody>
      </p:sp>
    </p:spTree>
    <p:extLst>
      <p:ext uri="{BB962C8B-B14F-4D97-AF65-F5344CB8AC3E}">
        <p14:creationId xmlns:p14="http://schemas.microsoft.com/office/powerpoint/2010/main" val="3662994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zh-CN" altLang="en-US" sz="2400" dirty="0">
                <a:solidFill>
                  <a:schemeClr val="bg1"/>
                </a:solidFill>
                <a:latin typeface="Microsoft YaHei" charset="-122"/>
                <a:ea typeface="Microsoft YaHei" charset="-122"/>
                <a:cs typeface="Microsoft YaHei" charset="-122"/>
              </a:rPr>
              <a:t>（</a:t>
            </a:r>
            <a:r>
              <a:rPr kumimoji="1" lang="en-US" altLang="zh-CN" sz="2400" dirty="0">
                <a:solidFill>
                  <a:schemeClr val="bg1"/>
                </a:solidFill>
                <a:latin typeface="Microsoft YaHei" charset="-122"/>
                <a:ea typeface="Microsoft YaHei" charset="-122"/>
                <a:cs typeface="Microsoft YaHei" charset="-122"/>
              </a:rPr>
              <a:t> short-run total cost </a:t>
            </a:r>
            <a:r>
              <a:rPr kumimoji="1" lang="zh-CN" altLang="en-US" sz="2400" dirty="0">
                <a:solidFill>
                  <a:schemeClr val="bg1"/>
                </a:solidFill>
                <a:latin typeface="Microsoft YaHei" charset="-122"/>
                <a:ea typeface="Microsoft YaHei" charset="-122"/>
                <a:cs typeface="Microsoft YaHei" charset="-122"/>
              </a:rPr>
              <a:t>，</a:t>
            </a:r>
            <a:r>
              <a:rPr kumimoji="1" lang="en-US" altLang="zh-CN" sz="2400" dirty="0">
                <a:solidFill>
                  <a:schemeClr val="bg1"/>
                </a:solidFill>
                <a:latin typeface="Microsoft YaHei" charset="-122"/>
                <a:ea typeface="Microsoft YaHei" charset="-122"/>
                <a:cs typeface="Microsoft YaHei" charset="-122"/>
              </a:rPr>
              <a:t>STC</a:t>
            </a:r>
            <a:r>
              <a:rPr kumimoji="1" lang="zh-CN" altLang="en-US" sz="2400" dirty="0">
                <a:solidFill>
                  <a:schemeClr val="bg1"/>
                </a:solidFill>
                <a:latin typeface="Microsoft YaHei" charset="-122"/>
                <a:ea typeface="Microsoft YaHei" charset="-122"/>
                <a:cs typeface="Microsoft YaHei" charset="-122"/>
              </a:rPr>
              <a:t>）：指在短期内生产一定量产品所消耗的全部成本。</a:t>
            </a:r>
            <a:endParaRPr kumimoji="1" lang="en-US" altLang="zh-CN" sz="2400" dirty="0">
              <a:solidFill>
                <a:schemeClr val="bg1"/>
              </a:solidFill>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613216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short-run total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）：指在短期内生产一定量产品所消耗的</a:t>
            </a:r>
            <a:r>
              <a:rPr kumimoji="1" lang="zh-CN" altLang="en-US" sz="2400" dirty="0">
                <a:solidFill>
                  <a:srgbClr val="C00000"/>
                </a:solidFill>
                <a:latin typeface="Microsoft YaHei" charset="-122"/>
                <a:ea typeface="Microsoft YaHei" charset="-122"/>
                <a:cs typeface="Microsoft YaHei" charset="-122"/>
              </a:rPr>
              <a:t>全部成本</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411640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short-run total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）：指在短期内生产一定量产品所消耗的</a:t>
            </a:r>
            <a:r>
              <a:rPr kumimoji="1" lang="zh-CN" altLang="en-US" sz="2400" dirty="0">
                <a:solidFill>
                  <a:srgbClr val="C00000"/>
                </a:solidFill>
                <a:latin typeface="Microsoft YaHei" charset="-122"/>
                <a:ea typeface="Microsoft YaHei" charset="-122"/>
                <a:cs typeface="Microsoft YaHei" charset="-122"/>
              </a:rPr>
              <a:t>全部成本</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总</a:t>
            </a:r>
            <a:r>
              <a:rPr kumimoji="1" lang="zh-CN" altLang="en-US" sz="2400" dirty="0">
                <a:solidFill>
                  <a:schemeClr val="bg1"/>
                </a:solidFill>
                <a:latin typeface="Microsoft YaHei" charset="-122"/>
                <a:ea typeface="Microsoft YaHei" charset="-122"/>
                <a:cs typeface="Microsoft YaHei" charset="-122"/>
              </a:rPr>
              <a:t>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a:t>
            </a:r>
            <a:r>
              <a:rPr kumimoji="1" lang="zh-CN" altLang="en-US" sz="2400" dirty="0">
                <a:solidFill>
                  <a:schemeClr val="bg1"/>
                </a:solidFill>
                <a:latin typeface="Microsoft YaHei" charset="-122"/>
                <a:ea typeface="Microsoft YaHei" charset="-122"/>
                <a:cs typeface="Microsoft YaHei" charset="-122"/>
              </a:rPr>
              <a:t>变动成本</a:t>
            </a:r>
            <a:endParaRPr kumimoji="1" lang="en-US" altLang="zh-CN" sz="2400" dirty="0">
              <a:solidFill>
                <a:schemeClr val="bg1"/>
              </a:solidFill>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2731083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short-run total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）：指在短期内生产一定量产品所消耗的</a:t>
            </a:r>
            <a:r>
              <a:rPr kumimoji="1" lang="zh-CN" altLang="en-US" sz="2400" dirty="0">
                <a:solidFill>
                  <a:srgbClr val="C00000"/>
                </a:solidFill>
                <a:latin typeface="Microsoft YaHei" charset="-122"/>
                <a:ea typeface="Microsoft YaHei" charset="-122"/>
                <a:cs typeface="Microsoft YaHei" charset="-122"/>
              </a:rPr>
              <a:t>全部成本</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736040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short-run total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）：指在短期内生产一定量产品所消耗的全部成本。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gn="ctr">
              <a:lnSpc>
                <a:spcPct val="150000"/>
              </a:lnSpc>
            </a:pPr>
            <a:endParaRPr kumimoji="1" lang="en-US" altLang="zh-CN" sz="2400" dirty="0">
              <a:latin typeface="Microsoft YaHei" charset="-122"/>
              <a:ea typeface="Microsoft YaHei" charset="-122"/>
              <a:cs typeface="Microsoft YaHei" charset="-122"/>
            </a:endParaRP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
        <p:nvSpPr>
          <p:cNvPr id="7" name="圆角矩形 6"/>
          <p:cNvSpPr/>
          <p:nvPr/>
        </p:nvSpPr>
        <p:spPr>
          <a:xfrm>
            <a:off x="6110178" y="5210470"/>
            <a:ext cx="6081822" cy="152443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a:latin typeface="Microsoft YaHei" charset="-122"/>
                <a:ea typeface="Microsoft YaHei" charset="-122"/>
                <a:cs typeface="Microsoft YaHei" charset="-122"/>
              </a:rPr>
              <a:t>短期总成本：</a:t>
            </a:r>
            <a:r>
              <a:rPr kumimoji="1" lang="en-US" altLang="zh-CN" sz="2000" dirty="0">
                <a:latin typeface="Microsoft YaHei" charset="-122"/>
                <a:ea typeface="Microsoft YaHei" charset="-122"/>
                <a:cs typeface="Microsoft YaHei" charset="-122"/>
              </a:rPr>
              <a:t>short-run total cost </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STC</a:t>
            </a:r>
          </a:p>
          <a:p>
            <a:pPr>
              <a:lnSpc>
                <a:spcPct val="150000"/>
              </a:lnSpc>
            </a:pPr>
            <a:r>
              <a:rPr kumimoji="1" lang="zh-CN" altLang="en-US" sz="2000" dirty="0">
                <a:latin typeface="Microsoft YaHei" charset="-122"/>
                <a:ea typeface="Microsoft YaHei" charset="-122"/>
                <a:cs typeface="Microsoft YaHei" charset="-122"/>
              </a:rPr>
              <a:t>总固定成本：</a:t>
            </a:r>
            <a:r>
              <a:rPr kumimoji="1" lang="en-US" altLang="zh-CN" sz="2000" dirty="0">
                <a:latin typeface="Microsoft YaHei" charset="-122"/>
                <a:ea typeface="Microsoft YaHei" charset="-122"/>
                <a:cs typeface="Microsoft YaHei" charset="-122"/>
              </a:rPr>
              <a:t>total fixed</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cost,</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TFC</a:t>
            </a:r>
          </a:p>
          <a:p>
            <a:pPr>
              <a:lnSpc>
                <a:spcPct val="150000"/>
              </a:lnSpc>
            </a:pPr>
            <a:r>
              <a:rPr kumimoji="1" lang="zh-CN" altLang="en-US" sz="2000" dirty="0">
                <a:latin typeface="Microsoft YaHei" charset="-122"/>
                <a:ea typeface="Microsoft YaHei" charset="-122"/>
                <a:cs typeface="Microsoft YaHei" charset="-122"/>
              </a:rPr>
              <a:t>总变动成本：</a:t>
            </a:r>
            <a:r>
              <a:rPr kumimoji="1" lang="en-US" altLang="zh-CN" sz="2000" dirty="0">
                <a:latin typeface="Microsoft YaHei" charset="-122"/>
                <a:ea typeface="Microsoft YaHei" charset="-122"/>
                <a:cs typeface="Microsoft YaHei" charset="-122"/>
              </a:rPr>
              <a:t> total variable cost</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TVC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43586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11" name="图表 10"/>
          <p:cNvGraphicFramePr/>
          <p:nvPr/>
        </p:nvGraphicFramePr>
        <p:xfrm>
          <a:off x="8219454" y="-106326"/>
          <a:ext cx="4329876" cy="2192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38164" y="2680452"/>
            <a:ext cx="10781414"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short-run total cost </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）：指在短期内生产一定量产品所消耗的全部成本。</a:t>
            </a:r>
            <a:endParaRPr kumimoji="1" lang="en-US" altLang="zh-CN" sz="2400" dirty="0">
              <a:latin typeface="Microsoft YaHei" charset="-122"/>
              <a:ea typeface="Microsoft YaHei" charset="-122"/>
              <a:cs typeface="Microsoft YaHei" charset="-122"/>
            </a:endParaRPr>
          </a:p>
          <a:p>
            <a:pPr algn="ctr">
              <a:lnSpc>
                <a:spcPct val="150000"/>
              </a:lnSpc>
            </a:pPr>
            <a:r>
              <a:rPr kumimoji="1" lang="zh-CN" altLang="en-US" sz="2400" dirty="0">
                <a:latin typeface="Microsoft YaHei" charset="-122"/>
                <a:ea typeface="Microsoft YaHei" charset="-122"/>
                <a:cs typeface="Microsoft YaHei" charset="-122"/>
              </a:rPr>
              <a:t>短期总成本</a:t>
            </a:r>
            <a:r>
              <a:rPr kumimoji="1" lang="en-US" altLang="zh-CN" sz="2400" dirty="0">
                <a:latin typeface="Microsoft YaHei" charset="-122"/>
                <a:ea typeface="Microsoft YaHei" charset="-122"/>
                <a:cs typeface="Microsoft YaHei" charset="-122"/>
              </a:rPr>
              <a:t> =</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总变动成本</a:t>
            </a:r>
            <a:endParaRPr kumimoji="1" lang="en-US" altLang="zh-CN" sz="2400" dirty="0">
              <a:latin typeface="Microsoft YaHei" charset="-122"/>
              <a:ea typeface="Microsoft YaHei" charset="-122"/>
              <a:cs typeface="Microsoft YaHei" charset="-122"/>
            </a:endParaRPr>
          </a:p>
          <a:p>
            <a:pPr algn="ctr">
              <a:lnSpc>
                <a:spcPct val="150000"/>
              </a:lnSpc>
            </a:pPr>
            <a:r>
              <a:rPr kumimoji="1" lang="en-US" altLang="zh-CN" sz="2400" dirty="0">
                <a:latin typeface="Microsoft YaHei" charset="-122"/>
                <a:ea typeface="Microsoft YaHei" charset="-122"/>
                <a:cs typeface="Microsoft YaHei" charset="-122"/>
              </a:rPr>
              <a:t>STC=TFC+TVC</a:t>
            </a:r>
          </a:p>
        </p:txBody>
      </p:sp>
      <p:sp>
        <p:nvSpPr>
          <p:cNvPr id="2" name="矩形 1"/>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
        <p:nvSpPr>
          <p:cNvPr id="7" name="圆角矩形 6"/>
          <p:cNvSpPr/>
          <p:nvPr/>
        </p:nvSpPr>
        <p:spPr>
          <a:xfrm>
            <a:off x="6110178" y="5210470"/>
            <a:ext cx="6081822" cy="1524437"/>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zh-CN" altLang="en-US" sz="2000" dirty="0">
                <a:latin typeface="Microsoft YaHei" charset="-122"/>
                <a:ea typeface="Microsoft YaHei" charset="-122"/>
                <a:cs typeface="Microsoft YaHei" charset="-122"/>
              </a:rPr>
              <a:t>短期总成本：</a:t>
            </a:r>
            <a:r>
              <a:rPr kumimoji="1" lang="en-US" altLang="zh-CN" sz="2000" dirty="0">
                <a:latin typeface="Microsoft YaHei" charset="-122"/>
                <a:ea typeface="Microsoft YaHei" charset="-122"/>
                <a:cs typeface="Microsoft YaHei" charset="-122"/>
              </a:rPr>
              <a:t>short-run total cost </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STC</a:t>
            </a:r>
          </a:p>
          <a:p>
            <a:pPr>
              <a:lnSpc>
                <a:spcPct val="150000"/>
              </a:lnSpc>
            </a:pPr>
            <a:r>
              <a:rPr kumimoji="1" lang="zh-CN" altLang="en-US" sz="2000" dirty="0">
                <a:latin typeface="Microsoft YaHei" charset="-122"/>
                <a:ea typeface="Microsoft YaHei" charset="-122"/>
                <a:cs typeface="Microsoft YaHei" charset="-122"/>
              </a:rPr>
              <a:t>总固定成本：</a:t>
            </a:r>
            <a:r>
              <a:rPr kumimoji="1" lang="en-US" altLang="zh-CN" sz="2000" dirty="0">
                <a:latin typeface="Microsoft YaHei" charset="-122"/>
                <a:ea typeface="Microsoft YaHei" charset="-122"/>
                <a:cs typeface="Microsoft YaHei" charset="-122"/>
              </a:rPr>
              <a:t>total fixed</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cost,</a:t>
            </a:r>
            <a:r>
              <a:rPr kumimoji="1" lang="zh-CN" altLang="en-US" sz="2000" dirty="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TFC</a:t>
            </a:r>
          </a:p>
          <a:p>
            <a:pPr>
              <a:lnSpc>
                <a:spcPct val="150000"/>
              </a:lnSpc>
            </a:pPr>
            <a:r>
              <a:rPr kumimoji="1" lang="zh-CN" altLang="en-US" sz="2000" dirty="0">
                <a:latin typeface="Microsoft YaHei" charset="-122"/>
                <a:ea typeface="Microsoft YaHei" charset="-122"/>
                <a:cs typeface="Microsoft YaHei" charset="-122"/>
              </a:rPr>
              <a:t>总变动成本：</a:t>
            </a:r>
            <a:r>
              <a:rPr kumimoji="1" lang="en-US" altLang="zh-CN" sz="2000" dirty="0">
                <a:latin typeface="Microsoft YaHei" charset="-122"/>
                <a:ea typeface="Microsoft YaHei" charset="-122"/>
                <a:cs typeface="Microsoft YaHei" charset="-122"/>
              </a:rPr>
              <a:t> total variable cost</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TVC</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15473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nvGraphicFramePr>
        <p:xfrm>
          <a:off x="3226166" y="1328719"/>
          <a:ext cx="8740876" cy="5184505"/>
        </p:xfrm>
        <a:graphic>
          <a:graphicData uri="http://schemas.openxmlformats.org/drawingml/2006/table">
            <a:tbl>
              <a:tblPr firstRow="1" firstCol="1" bandRow="1">
                <a:tableStyleId>{5940675A-B579-460E-94D1-54222C63F5DA}</a:tableStyleId>
              </a:tblPr>
              <a:tblGrid>
                <a:gridCol w="1752428">
                  <a:extLst>
                    <a:ext uri="{9D8B030D-6E8A-4147-A177-3AD203B41FA5}">
                      <a16:colId xmlns:a16="http://schemas.microsoft.com/office/drawing/2014/main" val="20000"/>
                    </a:ext>
                  </a:extLst>
                </a:gridCol>
                <a:gridCol w="1862087">
                  <a:extLst>
                    <a:ext uri="{9D8B030D-6E8A-4147-A177-3AD203B41FA5}">
                      <a16:colId xmlns:a16="http://schemas.microsoft.com/office/drawing/2014/main" val="20001"/>
                    </a:ext>
                  </a:extLst>
                </a:gridCol>
                <a:gridCol w="2226824">
                  <a:extLst>
                    <a:ext uri="{9D8B030D-6E8A-4147-A177-3AD203B41FA5}">
                      <a16:colId xmlns:a16="http://schemas.microsoft.com/office/drawing/2014/main" val="20002"/>
                    </a:ext>
                  </a:extLst>
                </a:gridCol>
                <a:gridCol w="2899537">
                  <a:extLst>
                    <a:ext uri="{9D8B030D-6E8A-4147-A177-3AD203B41FA5}">
                      <a16:colId xmlns:a16="http://schemas.microsoft.com/office/drawing/2014/main" val="20003"/>
                    </a:ext>
                  </a:extLst>
                </a:gridCol>
              </a:tblGrid>
              <a:tr h="143767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a:effectLst/>
                          <a:latin typeface="Microsoft YaHei" charset="-122"/>
                          <a:ea typeface="Microsoft YaHei" charset="-122"/>
                          <a:cs typeface="Microsoft YaHei" charset="-122"/>
                        </a:rPr>
                        <a:t>Q</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a:effectLst/>
                          <a:latin typeface="Microsoft YaHei" charset="-122"/>
                          <a:ea typeface="Microsoft YaHei" charset="-122"/>
                          <a:cs typeface="Microsoft YaHei" charset="-122"/>
                        </a:rPr>
                        <a:t>TFC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a:effectLst/>
                          <a:latin typeface="Microsoft YaHei" charset="-122"/>
                          <a:ea typeface="Microsoft YaHei" charset="-122"/>
                          <a:cs typeface="Microsoft YaHei" charset="-122"/>
                        </a:rPr>
                        <a:t>TVC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总成本</a:t>
                      </a:r>
                      <a:endParaRPr lang="en-US" altLang="zh-CN" sz="2400" kern="100" dirty="0">
                        <a:effectLst/>
                        <a:latin typeface="Microsoft YaHei" charset="-122"/>
                        <a:ea typeface="Microsoft YaHei" charset="-122"/>
                        <a:cs typeface="Microsoft YaHei" charset="-122"/>
                      </a:endParaRPr>
                    </a:p>
                    <a:p>
                      <a:pPr indent="127000" algn="ctr">
                        <a:lnSpc>
                          <a:spcPct val="150000"/>
                        </a:lnSpc>
                        <a:spcAft>
                          <a:spcPts val="0"/>
                        </a:spcAft>
                      </a:pPr>
                      <a:r>
                        <a:rPr lang="en-US" altLang="zh-CN" sz="2400" kern="100" dirty="0">
                          <a:effectLst/>
                          <a:latin typeface="Microsoft YaHei" charset="-122"/>
                          <a:ea typeface="Microsoft YaHei" charset="-122"/>
                          <a:cs typeface="Microsoft YaHei" charset="-122"/>
                        </a:rPr>
                        <a:t>S</a:t>
                      </a:r>
                      <a:r>
                        <a:rPr lang="en-US" sz="2400" kern="100" dirty="0">
                          <a:effectLst/>
                          <a:latin typeface="Microsoft YaHei" charset="-122"/>
                          <a:ea typeface="Microsoft YaHei" charset="-122"/>
                          <a:cs typeface="Microsoft YaHei" charset="-122"/>
                        </a:rPr>
                        <a:t>TC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0"/>
                  </a:ext>
                </a:extLst>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1"/>
                  </a:ext>
                </a:extLst>
              </a:tr>
              <a:tr h="557220">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2"/>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3"/>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4"/>
                  </a:ext>
                </a:extLst>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5"/>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6"/>
                  </a:ext>
                </a:extLst>
              </a:tr>
              <a:tr h="318265">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6</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7"/>
                  </a:ext>
                </a:extLst>
              </a:tr>
            </a:tbl>
          </a:graphicData>
        </a:graphic>
      </p:graphicFrame>
      <p:sp>
        <p:nvSpPr>
          <p:cNvPr id="5" name="矩形 4"/>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3262530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graphicFrame>
        <p:nvGraphicFramePr>
          <p:cNvPr id="2" name="表格 1"/>
          <p:cNvGraphicFramePr>
            <a:graphicFrameLocks noGrp="1"/>
          </p:cNvGraphicFramePr>
          <p:nvPr/>
        </p:nvGraphicFramePr>
        <p:xfrm>
          <a:off x="3226166" y="1328719"/>
          <a:ext cx="8740876" cy="5184505"/>
        </p:xfrm>
        <a:graphic>
          <a:graphicData uri="http://schemas.openxmlformats.org/drawingml/2006/table">
            <a:tbl>
              <a:tblPr firstRow="1" firstCol="1" bandRow="1">
                <a:tableStyleId>{5940675A-B579-460E-94D1-54222C63F5DA}</a:tableStyleId>
              </a:tblPr>
              <a:tblGrid>
                <a:gridCol w="1752428">
                  <a:extLst>
                    <a:ext uri="{9D8B030D-6E8A-4147-A177-3AD203B41FA5}">
                      <a16:colId xmlns:a16="http://schemas.microsoft.com/office/drawing/2014/main" val="20000"/>
                    </a:ext>
                  </a:extLst>
                </a:gridCol>
                <a:gridCol w="1862087">
                  <a:extLst>
                    <a:ext uri="{9D8B030D-6E8A-4147-A177-3AD203B41FA5}">
                      <a16:colId xmlns:a16="http://schemas.microsoft.com/office/drawing/2014/main" val="20001"/>
                    </a:ext>
                  </a:extLst>
                </a:gridCol>
                <a:gridCol w="2226824">
                  <a:extLst>
                    <a:ext uri="{9D8B030D-6E8A-4147-A177-3AD203B41FA5}">
                      <a16:colId xmlns:a16="http://schemas.microsoft.com/office/drawing/2014/main" val="20002"/>
                    </a:ext>
                  </a:extLst>
                </a:gridCol>
                <a:gridCol w="2899537">
                  <a:extLst>
                    <a:ext uri="{9D8B030D-6E8A-4147-A177-3AD203B41FA5}">
                      <a16:colId xmlns:a16="http://schemas.microsoft.com/office/drawing/2014/main" val="20003"/>
                    </a:ext>
                  </a:extLst>
                </a:gridCol>
              </a:tblGrid>
              <a:tr h="1437678">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产量</a:t>
                      </a:r>
                      <a:r>
                        <a:rPr lang="en-US" sz="2400" kern="100" dirty="0">
                          <a:effectLst/>
                          <a:latin typeface="Microsoft YaHei" charset="-122"/>
                          <a:ea typeface="Microsoft YaHei" charset="-122"/>
                          <a:cs typeface="Microsoft YaHei" charset="-122"/>
                        </a:rPr>
                        <a:t>Q</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总固定成本</a:t>
                      </a:r>
                      <a:r>
                        <a:rPr lang="en-US" sz="2400" kern="100" dirty="0">
                          <a:effectLst/>
                          <a:latin typeface="Microsoft YaHei" charset="-122"/>
                          <a:ea typeface="Microsoft YaHei" charset="-122"/>
                          <a:cs typeface="Microsoft YaHei" charset="-122"/>
                        </a:rPr>
                        <a:t>TFC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总变动成本</a:t>
                      </a:r>
                      <a:r>
                        <a:rPr lang="en-US" sz="2400" kern="100" dirty="0">
                          <a:effectLst/>
                          <a:latin typeface="Microsoft YaHei" charset="-122"/>
                          <a:ea typeface="Microsoft YaHei" charset="-122"/>
                          <a:cs typeface="Microsoft YaHei" charset="-122"/>
                        </a:rPr>
                        <a:t>TVC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zh-CN" sz="2400" kern="100" dirty="0">
                          <a:effectLst/>
                          <a:latin typeface="Microsoft YaHei" charset="-122"/>
                          <a:ea typeface="Microsoft YaHei" charset="-122"/>
                          <a:cs typeface="Microsoft YaHei" charset="-122"/>
                        </a:rPr>
                        <a:t>总成本</a:t>
                      </a:r>
                      <a:endParaRPr lang="en-US" altLang="zh-CN" sz="2400" kern="100" dirty="0">
                        <a:effectLst/>
                        <a:latin typeface="Microsoft YaHei" charset="-122"/>
                        <a:ea typeface="Microsoft YaHei" charset="-122"/>
                        <a:cs typeface="Microsoft YaHei" charset="-122"/>
                      </a:endParaRPr>
                    </a:p>
                    <a:p>
                      <a:pPr indent="127000" algn="ctr">
                        <a:lnSpc>
                          <a:spcPct val="150000"/>
                        </a:lnSpc>
                        <a:spcAft>
                          <a:spcPts val="0"/>
                        </a:spcAft>
                      </a:pPr>
                      <a:r>
                        <a:rPr lang="en-US" altLang="zh-CN" sz="2400" kern="100" dirty="0">
                          <a:effectLst/>
                          <a:latin typeface="Microsoft YaHei" charset="-122"/>
                          <a:ea typeface="Microsoft YaHei" charset="-122"/>
                          <a:cs typeface="Microsoft YaHei" charset="-122"/>
                        </a:rPr>
                        <a:t>S</a:t>
                      </a:r>
                      <a:r>
                        <a:rPr lang="en-US" sz="2400" kern="100" dirty="0">
                          <a:effectLst/>
                          <a:latin typeface="Microsoft YaHei" charset="-122"/>
                          <a:ea typeface="Microsoft YaHei" charset="-122"/>
                          <a:cs typeface="Microsoft YaHei" charset="-122"/>
                        </a:rPr>
                        <a:t>TC</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0"/>
                  </a:ext>
                </a:extLst>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1"/>
                  </a:ext>
                </a:extLst>
              </a:tr>
              <a:tr h="557220">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35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90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2"/>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2</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3"/>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3</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75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130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4"/>
                  </a:ext>
                </a:extLst>
              </a:tr>
              <a:tr h="543408">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4</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105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160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5"/>
                  </a:ext>
                </a:extLst>
              </a:tr>
              <a:tr h="543408">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a:effectLst/>
                          <a:latin typeface="Microsoft YaHei" charset="-122"/>
                          <a:ea typeface="Microsoft YaHei" charset="-122"/>
                          <a:cs typeface="Microsoft YaHei" charset="-122"/>
                        </a:rPr>
                        <a:t>155</a:t>
                      </a:r>
                      <a:endParaRPr lang="zh-CN" sz="2400" kern="10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ct val="150000"/>
                        </a:lnSpc>
                        <a:spcAft>
                          <a:spcPts val="0"/>
                        </a:spcAft>
                      </a:pPr>
                      <a:r>
                        <a:rPr lang="en-US" sz="2400" kern="100" dirty="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6"/>
                  </a:ext>
                </a:extLst>
              </a:tr>
              <a:tr h="318265">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6</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55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210</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tc>
                  <a:txBody>
                    <a:bodyPr/>
                    <a:lstStyle/>
                    <a:p>
                      <a:pPr indent="127000" algn="ctr">
                        <a:lnSpc>
                          <a:spcPts val="1800"/>
                        </a:lnSpc>
                        <a:spcAft>
                          <a:spcPts val="0"/>
                        </a:spcAft>
                      </a:pPr>
                      <a:endParaRPr lang="en-US" sz="2400" kern="100" dirty="0">
                        <a:effectLst/>
                        <a:latin typeface="Microsoft YaHei" charset="-122"/>
                        <a:ea typeface="Microsoft YaHei" charset="-122"/>
                        <a:cs typeface="Microsoft YaHei" charset="-122"/>
                      </a:endParaRPr>
                    </a:p>
                    <a:p>
                      <a:pPr indent="127000" algn="ctr">
                        <a:lnSpc>
                          <a:spcPts val="1800"/>
                        </a:lnSpc>
                        <a:spcAft>
                          <a:spcPts val="0"/>
                        </a:spcAft>
                      </a:pPr>
                      <a:r>
                        <a:rPr lang="en-US" sz="2400" kern="100" dirty="0">
                          <a:effectLst/>
                          <a:latin typeface="Microsoft YaHei" charset="-122"/>
                          <a:ea typeface="Microsoft YaHei" charset="-122"/>
                          <a:cs typeface="Microsoft YaHei" charset="-122"/>
                        </a:rPr>
                        <a:t>265</a:t>
                      </a:r>
                      <a:endParaRPr lang="zh-CN" sz="2400" kern="100" dirty="0">
                        <a:effectLst/>
                        <a:latin typeface="Microsoft YaHei" charset="-122"/>
                        <a:ea typeface="Microsoft YaHei" charset="-122"/>
                        <a:cs typeface="Microsoft YaHei" charset="-122"/>
                      </a:endParaRPr>
                    </a:p>
                  </a:txBody>
                  <a:tcPr marL="68580" marR="68580" marT="0" marB="0" anchor="ctr">
                    <a:solidFill>
                      <a:schemeClr val="bg1"/>
                    </a:solidFill>
                  </a:tcPr>
                </a:tc>
                <a:extLst>
                  <a:ext uri="{0D108BD9-81ED-4DB2-BD59-A6C34878D82A}">
                    <a16:rowId xmlns:a16="http://schemas.microsoft.com/office/drawing/2014/main" val="10007"/>
                  </a:ext>
                </a:extLst>
              </a:tr>
            </a:tbl>
          </a:graphicData>
        </a:graphic>
      </p:graphicFrame>
      <p:sp>
        <p:nvSpPr>
          <p:cNvPr id="5" name="矩形 4"/>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30464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文本框 5">
            <a:extLst>
              <a:ext uri="{FF2B5EF4-FFF2-40B4-BE49-F238E27FC236}">
                <a16:creationId xmlns:a16="http://schemas.microsoft.com/office/drawing/2014/main" id="{189AE2D2-49CA-574E-A8F7-582BBEBA9EB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593850"/>
            <a:ext cx="3498780" cy="389364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6">
            <a:extLst>
              <a:ext uri="{FF2B5EF4-FFF2-40B4-BE49-F238E27FC236}">
                <a16:creationId xmlns:a16="http://schemas.microsoft.com/office/drawing/2014/main" id="{E2C2FAB8-B0F4-FF49-BA2D-6BB2C22344C6}"/>
              </a:ext>
            </a:extLst>
          </p:cNvPr>
          <p:cNvSpPr txBox="1">
            <a:spLocks noChangeArrowheads="1"/>
          </p:cNvSpPr>
          <p:nvPr/>
        </p:nvSpPr>
        <p:spPr bwMode="auto">
          <a:xfrm>
            <a:off x="211016" y="163513"/>
            <a:ext cx="11547598" cy="1430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3pPr>
            <a:lvl4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4pPr>
            <a:lvl5pPr eaLnBrk="0" hangingPunct="0">
              <a:defRPr>
                <a:solidFill>
                  <a:schemeClr val="tx1"/>
                </a:solidFill>
                <a:latin typeface="Arial" panose="020B0604020202020204" pitchFamily="34" charset="0"/>
                <a:ea typeface="黑体" panose="02010609060101010101" pitchFamily="49" charset="-122"/>
                <a:cs typeface="黑体" panose="02010609060101010101" pitchFamily="49"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cs typeface="黑体" panose="02010609060101010101" pitchFamily="49" charset="-122"/>
              </a:defRPr>
            </a:lvl9pPr>
          </a:lstStyle>
          <a:p>
            <a:pPr>
              <a:lnSpc>
                <a:spcPct val="150000"/>
              </a:lnSpc>
            </a:pPr>
            <a:r>
              <a:rPr lang="en-US" altLang="zh-CN" dirty="0">
                <a:latin typeface="FZLanTingHeiS-R-GB" panose="02000000000000000000" pitchFamily="2" charset="-122"/>
                <a:ea typeface="FZLanTingHeiS-R-GB" panose="02000000000000000000" pitchFamily="2" charset="-122"/>
              </a:rPr>
              <a:t>1904</a:t>
            </a:r>
            <a:r>
              <a:rPr lang="zh-CN" altLang="en-US" dirty="0">
                <a:latin typeface="FZLanTingHeiS-R-GB" panose="02000000000000000000" pitchFamily="2" charset="-122"/>
                <a:ea typeface="FZLanTingHeiS-R-GB" panose="02000000000000000000" pitchFamily="2" charset="-122"/>
              </a:rPr>
              <a:t>计算题</a:t>
            </a:r>
            <a:endParaRPr lang="en-US" altLang="zh-CN" dirty="0">
              <a:latin typeface="FZLanTingHeiS-R-GB" panose="02000000000000000000" pitchFamily="2" charset="-122"/>
              <a:ea typeface="FZLanTingHeiS-R-GB" panose="02000000000000000000" pitchFamily="2" charset="-122"/>
            </a:endParaRPr>
          </a:p>
          <a:p>
            <a:pPr>
              <a:lnSpc>
                <a:spcPct val="150000"/>
              </a:lnSpc>
            </a:pPr>
            <a:r>
              <a:rPr lang="zh-CN" altLang="en-US" sz="2000" dirty="0">
                <a:latin typeface="FZLanTingHeiS-R-GB" panose="02000000000000000000" pitchFamily="2" charset="-122"/>
                <a:ea typeface="FZLanTingHeiS-R-GB" panose="02000000000000000000" pitchFamily="2" charset="-122"/>
              </a:rPr>
              <a:t>一、已知厂商的生产函数为</a:t>
            </a:r>
            <a:r>
              <a:rPr lang="en-US" altLang="zh-CN" sz="2000" dirty="0">
                <a:latin typeface="FZLanTingHeiS-R-GB" panose="02000000000000000000" pitchFamily="2" charset="-122"/>
                <a:ea typeface="FZLanTingHeiS-R-GB" panose="02000000000000000000" pitchFamily="2" charset="-122"/>
              </a:rPr>
              <a:t>Q=20L+10K-4L²-2K²</a:t>
            </a:r>
            <a:r>
              <a:rPr lang="zh-CN" altLang="en-US" sz="2000" dirty="0">
                <a:latin typeface="FZLanTingHeiS-R-GB" panose="02000000000000000000" pitchFamily="2" charset="-122"/>
                <a:ea typeface="FZLanTingHeiS-R-GB" panose="02000000000000000000" pitchFamily="2" charset="-122"/>
              </a:rPr>
              <a:t>，又设</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₁（</a:t>
            </a:r>
            <a:r>
              <a:rPr lang="en-US" altLang="zh-CN" sz="2000" dirty="0">
                <a:latin typeface="FZLanTingHeiS-R-GB" panose="02000000000000000000" pitchFamily="2" charset="-122"/>
                <a:ea typeface="FZLanTingHeiS-R-GB" panose="02000000000000000000" pitchFamily="2" charset="-122"/>
              </a:rPr>
              <a:t>L</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=4</a:t>
            </a:r>
            <a:r>
              <a:rPr lang="zh-CN" altLang="en-US" sz="2000" dirty="0">
                <a:latin typeface="FZLanTingHeiS-R-GB" panose="02000000000000000000" pitchFamily="2" charset="-122"/>
                <a:ea typeface="FZLanTingHeiS-R-GB" panose="02000000000000000000" pitchFamily="2" charset="-122"/>
              </a:rPr>
              <a:t>元，</a:t>
            </a:r>
            <a:r>
              <a:rPr lang="en-US" altLang="zh-CN" sz="2000" dirty="0">
                <a:latin typeface="FZLanTingHeiS-R-GB" panose="02000000000000000000" pitchFamily="2" charset="-122"/>
                <a:ea typeface="FZLanTingHeiS-R-GB" panose="02000000000000000000" pitchFamily="2" charset="-122"/>
              </a:rPr>
              <a:t>P</a:t>
            </a:r>
            <a:r>
              <a:rPr lang="zh-CN" altLang="en-US" sz="2000" dirty="0">
                <a:latin typeface="FZLanTingHeiS-R-GB" panose="02000000000000000000" pitchFamily="2" charset="-122"/>
                <a:ea typeface="FZLanTingHeiS-R-GB" panose="02000000000000000000" pitchFamily="2" charset="-122"/>
              </a:rPr>
              <a:t>₂（</a:t>
            </a:r>
            <a:r>
              <a:rPr lang="en-US" altLang="zh-CN" sz="2000" dirty="0">
                <a:latin typeface="FZLanTingHeiS-R-GB" panose="02000000000000000000" pitchFamily="2" charset="-122"/>
                <a:ea typeface="FZLanTingHeiS-R-GB" panose="02000000000000000000" pitchFamily="2" charset="-122"/>
              </a:rPr>
              <a:t>K</a:t>
            </a:r>
            <a:r>
              <a:rPr lang="zh-CN" altLang="en-US" sz="2000" dirty="0">
                <a:latin typeface="FZLanTingHeiS-R-GB" panose="02000000000000000000" pitchFamily="2" charset="-122"/>
                <a:ea typeface="FZLanTingHeiS-R-GB" panose="02000000000000000000" pitchFamily="2" charset="-122"/>
              </a:rPr>
              <a:t>的价格）</a:t>
            </a:r>
            <a:r>
              <a:rPr lang="en-US" altLang="zh-CN" sz="2000" dirty="0">
                <a:latin typeface="FZLanTingHeiS-R-GB" panose="02000000000000000000" pitchFamily="2" charset="-122"/>
                <a:ea typeface="FZLanTingHeiS-R-GB" panose="02000000000000000000" pitchFamily="2" charset="-122"/>
              </a:rPr>
              <a:t>=2</a:t>
            </a:r>
            <a:r>
              <a:rPr lang="zh-CN" altLang="en-US" sz="2000" dirty="0">
                <a:latin typeface="FZLanTingHeiS-R-GB" panose="02000000000000000000" pitchFamily="2" charset="-122"/>
                <a:ea typeface="FZLanTingHeiS-R-GB" panose="02000000000000000000" pitchFamily="2" charset="-122"/>
              </a:rPr>
              <a:t>元，求成本为</a:t>
            </a:r>
            <a:r>
              <a:rPr lang="en-US" altLang="zh-CN" sz="2000" dirty="0">
                <a:latin typeface="FZLanTingHeiS-R-GB" panose="02000000000000000000" pitchFamily="2" charset="-122"/>
                <a:ea typeface="FZLanTingHeiS-R-GB" panose="02000000000000000000" pitchFamily="2" charset="-122"/>
              </a:rPr>
              <a:t>240</a:t>
            </a:r>
            <a:r>
              <a:rPr lang="zh-CN" altLang="en-US" sz="2000" dirty="0">
                <a:latin typeface="FZLanTingHeiS-R-GB" panose="02000000000000000000" pitchFamily="2" charset="-122"/>
                <a:ea typeface="FZLanTingHeiS-R-GB" panose="02000000000000000000" pitchFamily="2" charset="-122"/>
              </a:rPr>
              <a:t>时的最优生产要素组合。</a:t>
            </a:r>
          </a:p>
        </p:txBody>
      </p:sp>
      <p:sp>
        <p:nvSpPr>
          <p:cNvPr id="5" name="矩形 4">
            <a:extLst>
              <a:ext uri="{FF2B5EF4-FFF2-40B4-BE49-F238E27FC236}">
                <a16:creationId xmlns:a16="http://schemas.microsoft.com/office/drawing/2014/main" id="{D068BF54-98E7-3F4F-8AFD-6CA4020A12F0}"/>
              </a:ext>
            </a:extLst>
          </p:cNvPr>
          <p:cNvSpPr>
            <a:spLocks noRot="1" noChangeAspect="1" noMove="1" noResize="1" noEditPoints="1" noAdjustHandles="1" noChangeArrowheads="1" noChangeShapeType="1" noTextEdit="1"/>
          </p:cNvSpPr>
          <p:nvPr/>
        </p:nvSpPr>
        <p:spPr>
          <a:xfrm>
            <a:off x="5460330" y="1774393"/>
            <a:ext cx="6407819" cy="4254434"/>
          </a:xfrm>
          <a:prstGeom prst="rect">
            <a:avLst/>
          </a:prstGeom>
          <a:blipFill rotWithShape="0">
            <a:blip r:embed="rId4"/>
            <a:stretch>
              <a:fillRect l="-1899" b="-1000"/>
            </a:stretch>
          </a:blipFill>
          <a:ln>
            <a:solidFill>
              <a:srgbClr val="C00000"/>
            </a:solidFill>
          </a:ln>
        </p:spPr>
        <p:txBody>
          <a:bodyPr/>
          <a:lstStyle/>
          <a:p>
            <a:pPr eaLnBrk="0" hangingPunct="0">
              <a:buFontTx/>
              <a:buNone/>
              <a:defRPr/>
            </a:pPr>
            <a:r>
              <a:rPr lang="zh-CN" altLang="en-US" dirty="0">
                <a:noFill/>
                <a:latin typeface="Arial" panose="020B0604020202090204" pitchFamily="34" charset="0"/>
                <a:ea typeface="FZLanTingHeiS-R-GB" panose="02000000000000000000" pitchFamily="2" charset="-122"/>
                <a:cs typeface="黑体" charset="-122"/>
                <a:sym typeface="+mn-ea"/>
              </a:rPr>
              <a:t> </a:t>
            </a:r>
          </a:p>
        </p:txBody>
      </p:sp>
    </p:spTree>
    <p:extLst>
      <p:ext uri="{BB962C8B-B14F-4D97-AF65-F5344CB8AC3E}">
        <p14:creationId xmlns:p14="http://schemas.microsoft.com/office/powerpoint/2010/main" val="3860151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47745" y="2326790"/>
            <a:ext cx="4590293" cy="4083980"/>
            <a:chOff x="2629" y="64257"/>
            <a:chExt cx="3509" cy="2913"/>
          </a:xfrm>
        </p:grpSpPr>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cxnSp>
          <p:nvCxnSpPr>
            <p:cNvPr id="27" name="直接连接符 68"/>
            <p:cNvCxnSpPr/>
            <p:nvPr/>
          </p:nvCxnSpPr>
          <p:spPr>
            <a:xfrm flipV="1">
              <a:off x="3045" y="65997"/>
              <a:ext cx="2268" cy="1"/>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39691467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47745" y="2326790"/>
            <a:ext cx="4662241" cy="4083980"/>
            <a:chOff x="2629" y="64257"/>
            <a:chExt cx="3564" cy="2913"/>
          </a:xfrm>
        </p:grpSpPr>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nvGrpSpPr>
            <p:cNvPr id="26" name="组合 127"/>
            <p:cNvGrpSpPr/>
            <p:nvPr/>
          </p:nvGrpSpPr>
          <p:grpSpPr>
            <a:xfrm>
              <a:off x="3045" y="65878"/>
              <a:ext cx="3148" cy="497"/>
              <a:chOff x="3045" y="65878"/>
              <a:chExt cx="3148" cy="497"/>
            </a:xfrm>
          </p:grpSpPr>
          <p:cxnSp>
            <p:nvCxnSpPr>
              <p:cNvPr id="27" name="直接连接符 68"/>
              <p:cNvCxnSpPr/>
              <p:nvPr/>
            </p:nvCxnSpPr>
            <p:spPr>
              <a:xfrm flipV="1">
                <a:off x="3045" y="65997"/>
                <a:ext cx="2268" cy="1"/>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3265119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65329" y="2326790"/>
            <a:ext cx="4662241" cy="4083980"/>
            <a:chOff x="2629" y="64257"/>
            <a:chExt cx="3564" cy="2913"/>
          </a:xfrm>
        </p:grpSpPr>
        <p:grpSp>
          <p:nvGrpSpPr>
            <p:cNvPr id="25" name="组合 71"/>
            <p:cNvGrpSpPr/>
            <p:nvPr/>
          </p:nvGrpSpPr>
          <p:grpSpPr>
            <a:xfrm>
              <a:off x="2629" y="64257"/>
              <a:ext cx="3509" cy="2913"/>
              <a:chOff x="2629" y="64257"/>
              <a:chExt cx="3509" cy="2913"/>
            </a:xfrm>
          </p:grpSpPr>
          <p:cxnSp>
            <p:nvCxnSpPr>
              <p:cNvPr id="39" name="曲线连接符 38"/>
              <p:cNvCxnSpPr/>
              <p:nvPr/>
            </p:nvCxnSpPr>
            <p:spPr>
              <a:xfrm rot="16200000">
                <a:off x="3618" y="64954"/>
                <a:ext cx="1134" cy="2268"/>
              </a:xfrm>
              <a:prstGeom prst="curvedConnector3">
                <a:avLst>
                  <a:gd name="adj1" fmla="val 50000"/>
                </a:avLst>
              </a:prstGeom>
              <a:ln w="76200">
                <a:solidFill>
                  <a:srgbClr val="C00000"/>
                </a:solidFill>
              </a:ln>
            </p:spPr>
            <p:style>
              <a:lnRef idx="1">
                <a:schemeClr val="dk1"/>
              </a:lnRef>
              <a:fillRef idx="0">
                <a:schemeClr val="dk1"/>
              </a:fillRef>
              <a:effectRef idx="0">
                <a:schemeClr val="dk1"/>
              </a:effectRef>
              <a:fontRef idx="minor">
                <a:schemeClr val="tx1"/>
              </a:fontRef>
            </p:style>
          </p:cxnSp>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grpSp>
          <p:nvGrpSpPr>
            <p:cNvPr id="26" name="组合 127"/>
            <p:cNvGrpSpPr/>
            <p:nvPr/>
          </p:nvGrpSpPr>
          <p:grpSpPr>
            <a:xfrm>
              <a:off x="3045" y="65878"/>
              <a:ext cx="3148" cy="497"/>
              <a:chOff x="3045" y="65878"/>
              <a:chExt cx="3148" cy="497"/>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2939868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65329" y="2326790"/>
            <a:ext cx="4662241" cy="4083980"/>
            <a:chOff x="2629" y="64257"/>
            <a:chExt cx="3564" cy="2913"/>
          </a:xfrm>
        </p:grpSpPr>
        <p:grpSp>
          <p:nvGrpSpPr>
            <p:cNvPr id="25" name="组合 71"/>
            <p:cNvGrpSpPr/>
            <p:nvPr/>
          </p:nvGrpSpPr>
          <p:grpSpPr>
            <a:xfrm>
              <a:off x="2629" y="64257"/>
              <a:ext cx="3509" cy="2913"/>
              <a:chOff x="2629" y="64257"/>
              <a:chExt cx="3509" cy="2913"/>
            </a:xfrm>
          </p:grpSpPr>
          <p:cxnSp>
            <p:nvCxnSpPr>
              <p:cNvPr id="39" name="曲线连接符 38"/>
              <p:cNvCxnSpPr/>
              <p:nvPr/>
            </p:nvCxnSpPr>
            <p:spPr>
              <a:xfrm rot="16200000">
                <a:off x="3618" y="64954"/>
                <a:ext cx="1134" cy="2268"/>
              </a:xfrm>
              <a:prstGeom prst="curvedConnector3">
                <a:avLst>
                  <a:gd name="adj1" fmla="val 50000"/>
                </a:avLst>
              </a:prstGeom>
              <a:ln w="76200">
                <a:solidFill>
                  <a:srgbClr val="C00000"/>
                </a:solidFill>
              </a:ln>
            </p:spPr>
            <p:style>
              <a:lnRef idx="1">
                <a:schemeClr val="dk1"/>
              </a:lnRef>
              <a:fillRef idx="0">
                <a:schemeClr val="dk1"/>
              </a:fillRef>
              <a:effectRef idx="0">
                <a:schemeClr val="dk1"/>
              </a:effectRef>
              <a:fontRef idx="minor">
                <a:schemeClr val="tx1"/>
              </a:fontRef>
            </p:style>
          </p:cxnSp>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dirty="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440666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65329" y="2359350"/>
            <a:ext cx="4662241" cy="4083980"/>
            <a:chOff x="2629" y="64257"/>
            <a:chExt cx="3564" cy="2913"/>
          </a:xfrm>
        </p:grpSpPr>
        <p:grpSp>
          <p:nvGrpSpPr>
            <p:cNvPr id="25" name="组合 71"/>
            <p:cNvGrpSpPr/>
            <p:nvPr/>
          </p:nvGrpSpPr>
          <p:grpSpPr>
            <a:xfrm>
              <a:off x="2629" y="64257"/>
              <a:ext cx="3509" cy="2913"/>
              <a:chOff x="2629" y="64257"/>
              <a:chExt cx="3509" cy="2913"/>
            </a:xfrm>
          </p:grpSpPr>
          <p:grpSp>
            <p:nvGrpSpPr>
              <p:cNvPr id="30" name="组合 20"/>
              <p:cNvGrpSpPr/>
              <p:nvPr/>
            </p:nvGrpSpPr>
            <p:grpSpPr>
              <a:xfrm>
                <a:off x="3051" y="64900"/>
                <a:ext cx="2268" cy="1755"/>
                <a:chOff x="4810" y="62725"/>
                <a:chExt cx="2268" cy="1755"/>
              </a:xfrm>
            </p:grpSpPr>
            <p:cxnSp>
              <p:nvCxnSpPr>
                <p:cNvPr id="38" name="曲线连接符 37"/>
                <p:cNvCxnSpPr/>
                <p:nvPr/>
              </p:nvCxnSpPr>
              <p:spPr>
                <a:xfrm rot="16200000">
                  <a:off x="5377" y="62158"/>
                  <a:ext cx="1134" cy="2268"/>
                </a:xfrm>
                <a:prstGeom prst="curvedConnector3">
                  <a:avLst>
                    <a:gd name="adj1" fmla="val 49942"/>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39" name="曲线连接符 38"/>
                <p:cNvCxnSpPr/>
                <p:nvPr/>
              </p:nvCxnSpPr>
              <p:spPr>
                <a:xfrm rot="16200000">
                  <a:off x="5377" y="62779"/>
                  <a:ext cx="1134" cy="2268"/>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grpSp>
          <p:grpSp>
            <p:nvGrpSpPr>
              <p:cNvPr id="32" name="组合 36"/>
              <p:cNvGrpSpPr/>
              <p:nvPr/>
            </p:nvGrpSpPr>
            <p:grpSpPr>
              <a:xfrm>
                <a:off x="2629" y="64257"/>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20905604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65329" y="2359350"/>
            <a:ext cx="4662241" cy="4083980"/>
            <a:chOff x="2629" y="64257"/>
            <a:chExt cx="3564" cy="2913"/>
          </a:xfrm>
        </p:grpSpPr>
        <p:grpSp>
          <p:nvGrpSpPr>
            <p:cNvPr id="25" name="组合 71"/>
            <p:cNvGrpSpPr/>
            <p:nvPr/>
          </p:nvGrpSpPr>
          <p:grpSpPr>
            <a:xfrm>
              <a:off x="2629" y="64257"/>
              <a:ext cx="3509" cy="2913"/>
              <a:chOff x="2629" y="64257"/>
              <a:chExt cx="3509" cy="2913"/>
            </a:xfrm>
          </p:grpSpPr>
          <p:grpSp>
            <p:nvGrpSpPr>
              <p:cNvPr id="30" name="组合 20"/>
              <p:cNvGrpSpPr/>
              <p:nvPr/>
            </p:nvGrpSpPr>
            <p:grpSpPr>
              <a:xfrm>
                <a:off x="3051" y="64900"/>
                <a:ext cx="2268" cy="1755"/>
                <a:chOff x="4810" y="62725"/>
                <a:chExt cx="2268" cy="1755"/>
              </a:xfrm>
            </p:grpSpPr>
            <p:cxnSp>
              <p:nvCxnSpPr>
                <p:cNvPr id="38" name="曲线连接符 37"/>
                <p:cNvCxnSpPr/>
                <p:nvPr/>
              </p:nvCxnSpPr>
              <p:spPr>
                <a:xfrm rot="16200000">
                  <a:off x="5377" y="62158"/>
                  <a:ext cx="1134" cy="2268"/>
                </a:xfrm>
                <a:prstGeom prst="curvedConnector3">
                  <a:avLst>
                    <a:gd name="adj1" fmla="val 49942"/>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39" name="曲线连接符 38"/>
                <p:cNvCxnSpPr/>
                <p:nvPr/>
              </p:nvCxnSpPr>
              <p:spPr>
                <a:xfrm rot="16200000">
                  <a:off x="5377" y="62779"/>
                  <a:ext cx="1134" cy="2268"/>
                </a:xfrm>
                <a:prstGeom prst="curvedConnector3">
                  <a:avLst>
                    <a:gd name="adj1" fmla="val 50000"/>
                  </a:avLst>
                </a:prstGeom>
              </p:spPr>
              <p:style>
                <a:lnRef idx="1">
                  <a:schemeClr val="dk1"/>
                </a:lnRef>
                <a:fillRef idx="0">
                  <a:schemeClr val="dk1"/>
                </a:fillRef>
                <a:effectRef idx="0">
                  <a:schemeClr val="dk1"/>
                </a:effectRef>
                <a:fontRef idx="minor">
                  <a:schemeClr val="tx1"/>
                </a:fontRef>
              </p:style>
            </p:cxnSp>
          </p:grpSp>
          <p:grpSp>
            <p:nvGrpSpPr>
              <p:cNvPr id="31" name="组合 45"/>
              <p:cNvGrpSpPr/>
              <p:nvPr/>
            </p:nvGrpSpPr>
            <p:grpSpPr>
              <a:xfrm>
                <a:off x="2629" y="64257"/>
                <a:ext cx="3509" cy="2913"/>
                <a:chOff x="2295" y="58601"/>
                <a:chExt cx="3509" cy="2913"/>
              </a:xfrm>
            </p:grpSpPr>
            <p:grpSp>
              <p:nvGrpSpPr>
                <p:cNvPr id="32" name="组合 36"/>
                <p:cNvGrpSpPr/>
                <p:nvPr/>
              </p:nvGrpSpPr>
              <p:grpSpPr>
                <a:xfrm>
                  <a:off x="2295" y="58601"/>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sp>
              <p:nvSpPr>
                <p:cNvPr id="33" name="文本框 32"/>
                <p:cNvSpPr txBox="1"/>
                <p:nvPr/>
              </p:nvSpPr>
              <p:spPr>
                <a:xfrm>
                  <a:off x="5017" y="59155"/>
                  <a:ext cx="696"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STC</a:t>
                  </a:r>
                  <a:endParaRPr lang="zh-CN" sz="2400" b="1" kern="100" dirty="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2" name="图片 21"/>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16923738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6.2.1</a:t>
            </a:r>
            <a:r>
              <a:rPr lang="zh-CN" altLang="en-US" sz="2800" dirty="0">
                <a:latin typeface="Microsoft YaHei" charset="-122"/>
                <a:ea typeface="Microsoft YaHei" charset="-122"/>
                <a:cs typeface="Microsoft YaHei" charset="-122"/>
              </a:rPr>
              <a:t> 短期成本分析</a:t>
            </a:r>
          </a:p>
        </p:txBody>
      </p:sp>
      <p:sp>
        <p:nvSpPr>
          <p:cNvPr id="17" name="圆角矩形 16"/>
          <p:cNvSpPr/>
          <p:nvPr/>
        </p:nvSpPr>
        <p:spPr>
          <a:xfrm>
            <a:off x="738164" y="1721093"/>
            <a:ext cx="296196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a:latin typeface="Microsoft YaHei" charset="-122"/>
                <a:ea typeface="Microsoft YaHei" charset="-122"/>
                <a:cs typeface="Microsoft YaHei" charset="-122"/>
              </a:rPr>
              <a:t>一、短期总成本</a:t>
            </a:r>
            <a:endParaRPr kumimoji="1" lang="zh-CN" altLang="en-US" sz="2000" dirty="0">
              <a:latin typeface="Microsoft YaHei" charset="-122"/>
              <a:ea typeface="Microsoft YaHei" charset="-122"/>
              <a:cs typeface="Microsoft YaHei" charset="-122"/>
            </a:endParaRPr>
          </a:p>
        </p:txBody>
      </p:sp>
      <p:sp>
        <p:nvSpPr>
          <p:cNvPr id="23" name="圆角矩形 22"/>
          <p:cNvSpPr/>
          <p:nvPr/>
        </p:nvSpPr>
        <p:spPr>
          <a:xfrm>
            <a:off x="9108583" y="4947929"/>
            <a:ext cx="2959475" cy="191007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nSpc>
                <a:spcPct val="150000"/>
              </a:lnSpc>
            </a:pPr>
            <a:r>
              <a:rPr kumimoji="1" lang="en-US" altLang="zh-CN" sz="2400" dirty="0">
                <a:latin typeface="Microsoft YaHei" charset="-122"/>
                <a:ea typeface="Microsoft YaHei" charset="-122"/>
                <a:cs typeface="Microsoft YaHei" charset="-122"/>
              </a:rPr>
              <a:t>STC</a:t>
            </a:r>
            <a:r>
              <a:rPr kumimoji="1" lang="zh-CN" altLang="en-US" sz="2400" dirty="0">
                <a:latin typeface="Microsoft YaHei" charset="-122"/>
                <a:ea typeface="Microsoft YaHei" charset="-122"/>
                <a:cs typeface="Microsoft YaHei" charset="-122"/>
              </a:rPr>
              <a:t>：短期总成本</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TFC</a:t>
            </a:r>
            <a:r>
              <a:rPr kumimoji="1" lang="zh-CN" altLang="en-US" sz="2400" dirty="0">
                <a:latin typeface="Microsoft YaHei" charset="-122"/>
                <a:ea typeface="Microsoft YaHei" charset="-122"/>
                <a:cs typeface="Microsoft YaHei" charset="-122"/>
              </a:rPr>
              <a:t>：总固定成本</a:t>
            </a:r>
            <a:r>
              <a:rPr kumimoji="1" lang="en-US" altLang="zh-CN" sz="2400" dirty="0">
                <a:latin typeface="Microsoft YaHei" charset="-122"/>
                <a:ea typeface="Microsoft YaHei" charset="-122"/>
                <a:cs typeface="Microsoft YaHei" charset="-122"/>
              </a:rPr>
              <a:t>TVC</a:t>
            </a:r>
            <a:r>
              <a:rPr kumimoji="1" lang="zh-CN" altLang="en-US" sz="2400" dirty="0">
                <a:latin typeface="Microsoft YaHei" charset="-122"/>
                <a:ea typeface="Microsoft YaHei" charset="-122"/>
                <a:cs typeface="Microsoft YaHei" charset="-122"/>
              </a:rPr>
              <a:t>：总变动成本</a:t>
            </a:r>
          </a:p>
        </p:txBody>
      </p:sp>
      <p:grpSp>
        <p:nvGrpSpPr>
          <p:cNvPr id="24" name="组合 214"/>
          <p:cNvGrpSpPr/>
          <p:nvPr/>
        </p:nvGrpSpPr>
        <p:grpSpPr>
          <a:xfrm>
            <a:off x="2565329" y="2326790"/>
            <a:ext cx="4662241" cy="4083980"/>
            <a:chOff x="2629" y="64257"/>
            <a:chExt cx="3564" cy="2913"/>
          </a:xfrm>
        </p:grpSpPr>
        <p:grpSp>
          <p:nvGrpSpPr>
            <p:cNvPr id="25" name="组合 71"/>
            <p:cNvGrpSpPr/>
            <p:nvPr/>
          </p:nvGrpSpPr>
          <p:grpSpPr>
            <a:xfrm>
              <a:off x="2629" y="64257"/>
              <a:ext cx="3509" cy="2913"/>
              <a:chOff x="2629" y="64257"/>
              <a:chExt cx="3509" cy="2913"/>
            </a:xfrm>
          </p:grpSpPr>
          <p:grpSp>
            <p:nvGrpSpPr>
              <p:cNvPr id="30" name="组合 20"/>
              <p:cNvGrpSpPr/>
              <p:nvPr/>
            </p:nvGrpSpPr>
            <p:grpSpPr>
              <a:xfrm>
                <a:off x="3051" y="64900"/>
                <a:ext cx="2268" cy="1755"/>
                <a:chOff x="4810" y="62725"/>
                <a:chExt cx="2268" cy="1755"/>
              </a:xfrm>
            </p:grpSpPr>
            <p:cxnSp>
              <p:nvCxnSpPr>
                <p:cNvPr id="38" name="曲线连接符 37"/>
                <p:cNvCxnSpPr/>
                <p:nvPr/>
              </p:nvCxnSpPr>
              <p:spPr>
                <a:xfrm rot="16200000">
                  <a:off x="5377" y="62158"/>
                  <a:ext cx="1134" cy="2268"/>
                </a:xfrm>
                <a:prstGeom prst="curvedConnector3">
                  <a:avLst>
                    <a:gd name="adj1" fmla="val 49942"/>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39" name="曲线连接符 38"/>
                <p:cNvCxnSpPr/>
                <p:nvPr/>
              </p:nvCxnSpPr>
              <p:spPr>
                <a:xfrm rot="16200000">
                  <a:off x="5377" y="62779"/>
                  <a:ext cx="1134" cy="2268"/>
                </a:xfrm>
                <a:prstGeom prst="curvedConnector3">
                  <a:avLst>
                    <a:gd name="adj1" fmla="val 50000"/>
                  </a:avLst>
                </a:prstGeom>
                <a:ln w="38100"/>
              </p:spPr>
              <p:style>
                <a:lnRef idx="1">
                  <a:schemeClr val="dk1"/>
                </a:lnRef>
                <a:fillRef idx="0">
                  <a:schemeClr val="dk1"/>
                </a:fillRef>
                <a:effectRef idx="0">
                  <a:schemeClr val="dk1"/>
                </a:effectRef>
                <a:fontRef idx="minor">
                  <a:schemeClr val="tx1"/>
                </a:fontRef>
              </p:style>
            </p:cxnSp>
          </p:grpSp>
          <p:grpSp>
            <p:nvGrpSpPr>
              <p:cNvPr id="31" name="组合 45"/>
              <p:cNvGrpSpPr/>
              <p:nvPr/>
            </p:nvGrpSpPr>
            <p:grpSpPr>
              <a:xfrm>
                <a:off x="2629" y="64257"/>
                <a:ext cx="3509" cy="2913"/>
                <a:chOff x="2295" y="58601"/>
                <a:chExt cx="3509" cy="2913"/>
              </a:xfrm>
            </p:grpSpPr>
            <p:grpSp>
              <p:nvGrpSpPr>
                <p:cNvPr id="32" name="组合 36"/>
                <p:cNvGrpSpPr/>
                <p:nvPr/>
              </p:nvGrpSpPr>
              <p:grpSpPr>
                <a:xfrm>
                  <a:off x="2295" y="58601"/>
                  <a:ext cx="3509" cy="2913"/>
                  <a:chOff x="4007" y="44541"/>
                  <a:chExt cx="3509" cy="2913"/>
                </a:xfrm>
              </p:grpSpPr>
              <p:cxnSp>
                <p:nvCxnSpPr>
                  <p:cNvPr id="34" name="肘形连接符 33"/>
                  <p:cNvCxnSpPr/>
                  <p:nvPr/>
                </p:nvCxnSpPr>
                <p:spPr>
                  <a:xfrm>
                    <a:off x="4440" y="44669"/>
                    <a:ext cx="2835" cy="2268"/>
                  </a:xfrm>
                  <a:prstGeom prst="bentConnector3">
                    <a:avLst>
                      <a:gd name="adj1" fmla="val -295"/>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4148" y="46957"/>
                    <a:ext cx="3368"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dirty="0">
                        <a:effectLst/>
                        <a:latin typeface="微软雅黑" charset="-122"/>
                        <a:cs typeface="微软雅黑" charset="-122"/>
                      </a:rPr>
                      <a:t>O                         </a:t>
                    </a:r>
                    <a:r>
                      <a:rPr lang="zh-CN" altLang="en-US" sz="1050" kern="100" dirty="0">
                        <a:effectLst/>
                        <a:latin typeface="微软雅黑" charset="-122"/>
                        <a:cs typeface="微软雅黑" charset="-122"/>
                      </a:rPr>
                      <a:t>                                                                  </a:t>
                    </a:r>
                    <a:r>
                      <a:rPr lang="en-US" sz="1050" kern="100" dirty="0">
                        <a:effectLst/>
                        <a:latin typeface="微软雅黑" charset="-122"/>
                        <a:cs typeface="微软雅黑" charset="-122"/>
                      </a:rPr>
                      <a:t>Q</a:t>
                    </a:r>
                    <a:endParaRPr lang="zh-CN" sz="1050" kern="100" dirty="0">
                      <a:effectLst/>
                      <a:latin typeface="微软雅黑" charset="-122"/>
                      <a:cs typeface="微软雅黑" charset="-122"/>
                    </a:endParaRPr>
                  </a:p>
                </p:txBody>
              </p:sp>
              <p:sp>
                <p:nvSpPr>
                  <p:cNvPr id="37" name="文本框 36"/>
                  <p:cNvSpPr txBox="1"/>
                  <p:nvPr/>
                </p:nvSpPr>
                <p:spPr>
                  <a:xfrm>
                    <a:off x="4007" y="44541"/>
                    <a:ext cx="864" cy="766"/>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just">
                      <a:lnSpc>
                        <a:spcPts val="1800"/>
                      </a:lnSpc>
                      <a:spcAft>
                        <a:spcPts val="0"/>
                      </a:spcAft>
                    </a:pPr>
                    <a:r>
                      <a:rPr lang="en-US" sz="1050" kern="100">
                        <a:effectLst/>
                        <a:latin typeface="微软雅黑" charset="-122"/>
                        <a:cs typeface="微软雅黑" charset="-122"/>
                      </a:rPr>
                      <a:t>C</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a:p>
                    <a:pPr indent="127000" algn="just">
                      <a:lnSpc>
                        <a:spcPts val="1800"/>
                      </a:lnSpc>
                      <a:spcAft>
                        <a:spcPts val="0"/>
                      </a:spcAft>
                    </a:pPr>
                    <a:r>
                      <a:rPr lang="en-US" sz="1050" kern="100">
                        <a:effectLst/>
                        <a:latin typeface="微软雅黑" charset="-122"/>
                        <a:cs typeface="微软雅黑" charset="-122"/>
                      </a:rPr>
                      <a:t> </a:t>
                    </a:r>
                    <a:endParaRPr lang="zh-CN" sz="1050" kern="100">
                      <a:effectLst/>
                      <a:latin typeface="微软雅黑" charset="-122"/>
                      <a:cs typeface="微软雅黑" charset="-122"/>
                    </a:endParaRPr>
                  </a:p>
                </p:txBody>
              </p:sp>
            </p:grpSp>
            <p:sp>
              <p:nvSpPr>
                <p:cNvPr id="33" name="文本框 32"/>
                <p:cNvSpPr txBox="1"/>
                <p:nvPr/>
              </p:nvSpPr>
              <p:spPr>
                <a:xfrm>
                  <a:off x="5017" y="59155"/>
                  <a:ext cx="696"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STC</a:t>
                  </a:r>
                  <a:endParaRPr lang="zh-CN" sz="2400" b="1" kern="100" dirty="0">
                    <a:effectLst/>
                    <a:latin typeface="微软雅黑" charset="-122"/>
                    <a:cs typeface="微软雅黑" charset="-122"/>
                  </a:endParaRPr>
                </a:p>
              </p:txBody>
            </p:sp>
          </p:grpSp>
        </p:grpSp>
        <p:grpSp>
          <p:nvGrpSpPr>
            <p:cNvPr id="26" name="组合 127"/>
            <p:cNvGrpSpPr/>
            <p:nvPr/>
          </p:nvGrpSpPr>
          <p:grpSpPr>
            <a:xfrm>
              <a:off x="3045" y="65395"/>
              <a:ext cx="3148" cy="980"/>
              <a:chOff x="3045" y="65395"/>
              <a:chExt cx="3148" cy="980"/>
            </a:xfrm>
          </p:grpSpPr>
          <p:cxnSp>
            <p:nvCxnSpPr>
              <p:cNvPr id="27" name="直接连接符 68"/>
              <p:cNvCxnSpPr/>
              <p:nvPr/>
            </p:nvCxnSpPr>
            <p:spPr>
              <a:xfrm flipV="1">
                <a:off x="3045" y="65997"/>
                <a:ext cx="2268" cy="1"/>
              </a:xfrm>
              <a:prstGeom prst="line">
                <a:avLst/>
              </a:prstGeom>
              <a:ln w="38100"/>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5378" y="65395"/>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TVC</a:t>
                </a:r>
                <a:endParaRPr lang="zh-CN" sz="2400" b="1" kern="100">
                  <a:effectLst/>
                  <a:latin typeface="微软雅黑" charset="-122"/>
                  <a:cs typeface="微软雅黑" charset="-122"/>
                </a:endParaRPr>
              </a:p>
            </p:txBody>
          </p:sp>
          <p:sp>
            <p:nvSpPr>
              <p:cNvPr id="29" name="文本框 28"/>
              <p:cNvSpPr txBox="1"/>
              <p:nvPr/>
            </p:nvSpPr>
            <p:spPr>
              <a:xfrm>
                <a:off x="5396" y="65878"/>
                <a:ext cx="797" cy="497"/>
              </a:xfrm>
              <a:prstGeom prst="rect">
                <a:avLst/>
              </a:prstGeom>
              <a:no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indent="127000" algn="l">
                  <a:lnSpc>
                    <a:spcPts val="1800"/>
                  </a:lnSpc>
                  <a:spcAft>
                    <a:spcPts val="0"/>
                  </a:spcAft>
                </a:pPr>
                <a:r>
                  <a:rPr lang="en-US" sz="2400" b="1" kern="100">
                    <a:effectLst/>
                    <a:latin typeface="微软雅黑" charset="-122"/>
                    <a:cs typeface="微软雅黑" charset="-122"/>
                  </a:rPr>
                  <a:t>TFC</a:t>
                </a:r>
                <a:endParaRPr lang="zh-CN" sz="2400" b="1" kern="100" dirty="0">
                  <a:effectLst/>
                  <a:latin typeface="微软雅黑" charset="-122"/>
                  <a:cs typeface="微软雅黑" charset="-122"/>
                </a:endParaRPr>
              </a:p>
            </p:txBody>
          </p:sp>
        </p:grpSp>
      </p:grpSp>
      <p:sp>
        <p:nvSpPr>
          <p:cNvPr id="20" name="矩形 19"/>
          <p:cNvSpPr/>
          <p:nvPr/>
        </p:nvSpPr>
        <p:spPr>
          <a:xfrm>
            <a:off x="70358" y="104922"/>
            <a:ext cx="2029723" cy="276999"/>
          </a:xfrm>
          <a:prstGeom prst="rect">
            <a:avLst/>
          </a:prstGeom>
        </p:spPr>
        <p:txBody>
          <a:bodyPr wrap="none">
            <a:spAutoFit/>
          </a:bodyPr>
          <a:lstStyle/>
          <a:p>
            <a:r>
              <a:rPr lang="pt-BR" altLang="zh-CN" sz="1200" dirty="0">
                <a:solidFill>
                  <a:schemeClr val="bg1">
                    <a:lumMod val="75000"/>
                  </a:schemeClr>
                </a:solidFill>
                <a:latin typeface="SimSun" charset="-122"/>
                <a:ea typeface="SimSun" charset="-122"/>
                <a:cs typeface="SimSun" charset="-122"/>
              </a:rPr>
              <a:t>6.2.1.1</a:t>
            </a:r>
            <a:r>
              <a:rPr lang="zh-CN" altLang="pt-BR" sz="1200" dirty="0">
                <a:solidFill>
                  <a:schemeClr val="bg1">
                    <a:lumMod val="75000"/>
                  </a:schemeClr>
                </a:solidFill>
                <a:latin typeface="SimSun" charset="-122"/>
                <a:ea typeface="SimSun" charset="-122"/>
                <a:cs typeface="SimSun" charset="-122"/>
              </a:rPr>
              <a:t>短期总成本（</a:t>
            </a:r>
            <a:r>
              <a:rPr lang="pt-BR" altLang="zh-CN" sz="1200" dirty="0">
                <a:solidFill>
                  <a:schemeClr val="bg1">
                    <a:lumMod val="75000"/>
                  </a:schemeClr>
                </a:solidFill>
                <a:latin typeface="SimSun" charset="-122"/>
                <a:ea typeface="SimSun" charset="-122"/>
                <a:cs typeface="SimSun" charset="-122"/>
              </a:rPr>
              <a:t>STC</a:t>
            </a:r>
            <a:r>
              <a:rPr lang="zh-CN" altLang="pt-BR" sz="1200" dirty="0">
                <a:solidFill>
                  <a:schemeClr val="bg1">
                    <a:lumMod val="75000"/>
                  </a:schemeClr>
                </a:solidFill>
                <a:latin typeface="SimSun" charset="-122"/>
                <a:ea typeface="SimSun" charset="-122"/>
                <a:cs typeface="SimSun" charset="-122"/>
              </a:rPr>
              <a:t>）</a:t>
            </a:r>
            <a:endParaRPr lang="zh-CN" altLang="en-US" sz="1200" dirty="0">
              <a:solidFill>
                <a:schemeClr val="bg1">
                  <a:lumMod val="75000"/>
                </a:schemeClr>
              </a:solidFill>
              <a:latin typeface="SimSun" charset="-122"/>
              <a:ea typeface="SimSun" charset="-122"/>
              <a:cs typeface="SimSun" charset="-122"/>
            </a:endParaRPr>
          </a:p>
        </p:txBody>
      </p:sp>
      <p:pic>
        <p:nvPicPr>
          <p:cNvPr id="21" name="图片 20"/>
          <p:cNvPicPr>
            <a:picLocks noChangeAspect="1"/>
          </p:cNvPicPr>
          <p:nvPr/>
        </p:nvPicPr>
        <p:blipFill>
          <a:blip r:embed="rId3"/>
          <a:stretch>
            <a:fillRect/>
          </a:stretch>
        </p:blipFill>
        <p:spPr>
          <a:xfrm>
            <a:off x="6959240" y="-37822"/>
            <a:ext cx="5221650" cy="3141311"/>
          </a:xfrm>
          <a:prstGeom prst="rect">
            <a:avLst/>
          </a:prstGeom>
        </p:spPr>
      </p:pic>
    </p:spTree>
    <p:extLst>
      <p:ext uri="{BB962C8B-B14F-4D97-AF65-F5344CB8AC3E}">
        <p14:creationId xmlns:p14="http://schemas.microsoft.com/office/powerpoint/2010/main" val="3311854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、随着产量的增加，总变动成本（    ）</a:t>
            </a:r>
            <a:r>
              <a:rPr kumimoji="1" lang="en-US" altLang="zh-CN" sz="2400" dirty="0">
                <a:latin typeface="Microsoft YaHei" charset="-122"/>
                <a:ea typeface="Microsoft YaHei" charset="-122"/>
                <a:cs typeface="Microsoft YaHei" charset="-122"/>
              </a:rPr>
              <a:t>2010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一直趋于增加</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p:txBody>
      </p:sp>
    </p:spTree>
    <p:extLst>
      <p:ext uri="{BB962C8B-B14F-4D97-AF65-F5344CB8AC3E}">
        <p14:creationId xmlns:p14="http://schemas.microsoft.com/office/powerpoint/2010/main" val="2041147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、随着产量的增加，总变动成本（  </a:t>
            </a:r>
            <a:r>
              <a:rPr kumimoji="1" lang="en-US" altLang="zh-CN" sz="2400" dirty="0">
                <a:solidFill>
                  <a:srgbClr val="C00000"/>
                </a:solidFill>
                <a:latin typeface="Microsoft YaHei" charset="-122"/>
                <a:ea typeface="Microsoft YaHei" charset="-122"/>
                <a:cs typeface="Microsoft YaHei" charset="-122"/>
              </a:rPr>
              <a:t> A</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2010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solidFill>
                  <a:srgbClr val="C00000"/>
                </a:solidFill>
                <a:latin typeface="Microsoft YaHei" charset="-122"/>
                <a:ea typeface="Microsoft YaHei" charset="-122"/>
                <a:cs typeface="Microsoft YaHei" charset="-122"/>
              </a:rPr>
              <a:t>A:</a:t>
            </a:r>
            <a:r>
              <a:rPr kumimoji="1" lang="zh-CN" altLang="en-US" sz="2400" dirty="0">
                <a:solidFill>
                  <a:srgbClr val="C00000"/>
                </a:solidFill>
                <a:latin typeface="Microsoft YaHei" charset="-122"/>
                <a:ea typeface="Microsoft YaHei" charset="-122"/>
                <a:cs typeface="Microsoft YaHei" charset="-122"/>
              </a:rPr>
              <a:t>一直趋于增加</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p:txBody>
      </p:sp>
    </p:spTree>
    <p:extLst>
      <p:ext uri="{BB962C8B-B14F-4D97-AF65-F5344CB8AC3E}">
        <p14:creationId xmlns:p14="http://schemas.microsoft.com/office/powerpoint/2010/main" val="3679959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70331" y="655942"/>
            <a:ext cx="440799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Microsoft YaHei" charset="-122"/>
                <a:ea typeface="Microsoft YaHei" charset="-122"/>
                <a:cs typeface="Microsoft YaHei" charset="-122"/>
              </a:rPr>
              <a:t>习题练习</a:t>
            </a:r>
          </a:p>
        </p:txBody>
      </p:sp>
      <p:sp>
        <p:nvSpPr>
          <p:cNvPr id="6" name="文本框 5"/>
          <p:cNvSpPr txBox="1"/>
          <p:nvPr/>
        </p:nvSpPr>
        <p:spPr>
          <a:xfrm>
            <a:off x="489097" y="1472751"/>
            <a:ext cx="10781414" cy="2797048"/>
          </a:xfrm>
          <a:prstGeom prst="rect">
            <a:avLst/>
          </a:prstGeom>
          <a:noFill/>
        </p:spPr>
        <p:txBody>
          <a:bodyPr wrap="square" rtlCol="0">
            <a:spAutoFit/>
          </a:bodyPr>
          <a:lstStyle/>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、随着产量的增加，总固定成本（   ）</a:t>
            </a:r>
            <a:r>
              <a:rPr kumimoji="1" lang="en-US" altLang="zh-CN" sz="2400" dirty="0">
                <a:latin typeface="Microsoft YaHei" charset="-122"/>
                <a:ea typeface="Microsoft YaHei" charset="-122"/>
                <a:cs typeface="Microsoft YaHei" charset="-122"/>
              </a:rPr>
              <a:t>1910</a:t>
            </a:r>
            <a:r>
              <a:rPr kumimoji="1" lang="zh-CN" altLang="en-US" sz="2400" dirty="0">
                <a:latin typeface="Microsoft YaHei" charset="-122"/>
                <a:ea typeface="Microsoft YaHei" charset="-122"/>
                <a:cs typeface="Microsoft YaHei" charset="-122"/>
              </a:rPr>
              <a:t>考题</a:t>
            </a:r>
          </a:p>
          <a:p>
            <a:pPr>
              <a:lnSpc>
                <a:spcPct val="150000"/>
              </a:lnSpc>
            </a:pP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保持不变</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开始时趋于下降，然后趋于上升</a:t>
            </a:r>
          </a:p>
          <a:p>
            <a:pPr>
              <a:lnSpc>
                <a:spcPct val="150000"/>
              </a:lnSpc>
            </a:pPr>
            <a:r>
              <a:rPr kumimoji="1" lang="en-US" altLang="zh-CN" sz="2400" dirty="0">
                <a:latin typeface="Microsoft YaHei" charset="-122"/>
                <a:ea typeface="Microsoft YaHei" charset="-122"/>
                <a:cs typeface="Microsoft YaHei" charset="-122"/>
              </a:rPr>
              <a:t>C: </a:t>
            </a:r>
            <a:r>
              <a:rPr kumimoji="1" lang="zh-CN" altLang="en-US" sz="2400" dirty="0">
                <a:latin typeface="Microsoft YaHei" charset="-122"/>
                <a:ea typeface="Microsoft YaHei" charset="-122"/>
                <a:cs typeface="Microsoft YaHei" charset="-122"/>
              </a:rPr>
              <a:t>一直趋于下降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开始时趋于上升，然后趋于下降</a:t>
            </a:r>
          </a:p>
        </p:txBody>
      </p:sp>
    </p:spTree>
    <p:extLst>
      <p:ext uri="{BB962C8B-B14F-4D97-AF65-F5344CB8AC3E}">
        <p14:creationId xmlns:p14="http://schemas.microsoft.com/office/powerpoint/2010/main" val="486839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6503</TotalTime>
  <Words>15076</Words>
  <Application>Microsoft Macintosh PowerPoint</Application>
  <PresentationFormat>宽屏</PresentationFormat>
  <Paragraphs>1919</Paragraphs>
  <Slides>199</Slides>
  <Notes>197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199</vt:i4>
      </vt:variant>
    </vt:vector>
  </HeadingPairs>
  <TitlesOfParts>
    <vt:vector size="210" baseType="lpstr">
      <vt:lpstr>黑体</vt:lpstr>
      <vt:lpstr>SimSun</vt:lpstr>
      <vt:lpstr>Microsoft YaHei</vt:lpstr>
      <vt:lpstr>Microsoft YaHei</vt:lpstr>
      <vt:lpstr>FZLanTingHeiS-R-GB</vt:lpstr>
      <vt:lpstr>Arial</vt:lpstr>
      <vt:lpstr>Calibri</vt:lpstr>
      <vt:lpstr>Calibri Light</vt:lpstr>
      <vt:lpstr>Cambria Math</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710</cp:revision>
  <cp:lastPrinted>2019-01-11T08:18:44Z</cp:lastPrinted>
  <dcterms:created xsi:type="dcterms:W3CDTF">2018-09-29T03:00:23Z</dcterms:created>
  <dcterms:modified xsi:type="dcterms:W3CDTF">2022-01-13T07:49:13Z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